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62" r:id="rId3"/>
    <p:sldId id="258" r:id="rId4"/>
    <p:sldId id="259" r:id="rId5"/>
    <p:sldId id="257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7" r:id="rId24"/>
    <p:sldId id="282" r:id="rId25"/>
    <p:sldId id="279" r:id="rId26"/>
    <p:sldId id="280" r:id="rId27"/>
    <p:sldId id="281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1" r:id="rId36"/>
    <p:sldId id="292" r:id="rId37"/>
    <p:sldId id="290" r:id="rId38"/>
    <p:sldId id="293" r:id="rId39"/>
    <p:sldId id="296" r:id="rId40"/>
    <p:sldId id="294" r:id="rId41"/>
    <p:sldId id="297" r:id="rId42"/>
    <p:sldId id="298" r:id="rId43"/>
    <p:sldId id="300" r:id="rId44"/>
    <p:sldId id="299" r:id="rId45"/>
    <p:sldId id="301" r:id="rId46"/>
    <p:sldId id="295" r:id="rId47"/>
    <p:sldId id="306" r:id="rId48"/>
    <p:sldId id="302" r:id="rId49"/>
    <p:sldId id="303" r:id="rId50"/>
    <p:sldId id="304" r:id="rId51"/>
    <p:sldId id="305" r:id="rId52"/>
    <p:sldId id="310" r:id="rId53"/>
    <p:sldId id="307" r:id="rId54"/>
    <p:sldId id="308" r:id="rId55"/>
    <p:sldId id="312" r:id="rId56"/>
    <p:sldId id="313" r:id="rId57"/>
    <p:sldId id="309" r:id="rId58"/>
    <p:sldId id="311" r:id="rId59"/>
    <p:sldId id="314" r:id="rId60"/>
    <p:sldId id="320" r:id="rId61"/>
    <p:sldId id="315" r:id="rId62"/>
    <p:sldId id="316" r:id="rId63"/>
    <p:sldId id="317" r:id="rId64"/>
    <p:sldId id="318" r:id="rId65"/>
    <p:sldId id="324" r:id="rId66"/>
    <p:sldId id="319" r:id="rId67"/>
    <p:sldId id="321" r:id="rId68"/>
    <p:sldId id="322" r:id="rId69"/>
    <p:sldId id="329" r:id="rId70"/>
    <p:sldId id="330" r:id="rId71"/>
    <p:sldId id="325" r:id="rId72"/>
    <p:sldId id="326" r:id="rId73"/>
    <p:sldId id="327" r:id="rId74"/>
    <p:sldId id="336" r:id="rId75"/>
    <p:sldId id="337" r:id="rId76"/>
    <p:sldId id="338" r:id="rId77"/>
    <p:sldId id="339" r:id="rId78"/>
    <p:sldId id="340" r:id="rId79"/>
    <p:sldId id="341" r:id="rId80"/>
    <p:sldId id="331" r:id="rId8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05"/>
    <p:restoredTop sz="96327"/>
  </p:normalViewPr>
  <p:slideViewPr>
    <p:cSldViewPr snapToGrid="0" snapToObjects="1">
      <p:cViewPr>
        <p:scale>
          <a:sx n="150" d="100"/>
          <a:sy n="150" d="100"/>
        </p:scale>
        <p:origin x="108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0F696E-7A47-48C7-A9E3-C3D028AFA61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C9D4FCC-F71B-4FF3-AD12-5824825E473C}">
      <dgm:prSet/>
      <dgm:spPr/>
      <dgm:t>
        <a:bodyPr/>
        <a:lstStyle/>
        <a:p>
          <a:r>
            <a:rPr lang="en-US"/>
            <a:t>Enskilda roller är nödvändigtvis inte lika med antalet människor</a:t>
          </a:r>
        </a:p>
      </dgm:t>
    </dgm:pt>
    <dgm:pt modelId="{59375CA4-C8C2-4CC6-B6D8-491FE2FF6B76}" type="parTrans" cxnId="{DDC9AC9C-1715-42C0-9700-5F7AFAD14447}">
      <dgm:prSet/>
      <dgm:spPr/>
      <dgm:t>
        <a:bodyPr/>
        <a:lstStyle/>
        <a:p>
          <a:endParaRPr lang="en-US"/>
        </a:p>
      </dgm:t>
    </dgm:pt>
    <dgm:pt modelId="{14532DD6-6EF4-4D64-B0C9-58FB87B7C506}" type="sibTrans" cxnId="{DDC9AC9C-1715-42C0-9700-5F7AFAD14447}">
      <dgm:prSet/>
      <dgm:spPr/>
      <dgm:t>
        <a:bodyPr/>
        <a:lstStyle/>
        <a:p>
          <a:endParaRPr lang="en-US"/>
        </a:p>
      </dgm:t>
    </dgm:pt>
    <dgm:pt modelId="{4109658C-EE88-4F07-BDDA-19F5FB5E11D1}">
      <dgm:prSet/>
      <dgm:spPr/>
      <dgm:t>
        <a:bodyPr/>
        <a:lstStyle/>
        <a:p>
          <a:r>
            <a:rPr lang="en-US"/>
            <a:t>En person kan ha flera roller</a:t>
          </a:r>
        </a:p>
      </dgm:t>
    </dgm:pt>
    <dgm:pt modelId="{571E2B33-394A-41DF-8AE4-4ACF1D41B48D}" type="parTrans" cxnId="{16F94E7A-B603-45E3-82B8-9669494F623C}">
      <dgm:prSet/>
      <dgm:spPr/>
      <dgm:t>
        <a:bodyPr/>
        <a:lstStyle/>
        <a:p>
          <a:endParaRPr lang="en-US"/>
        </a:p>
      </dgm:t>
    </dgm:pt>
    <dgm:pt modelId="{EA8B4866-0AA6-4133-8B51-A81217A797CA}" type="sibTrans" cxnId="{16F94E7A-B603-45E3-82B8-9669494F623C}">
      <dgm:prSet/>
      <dgm:spPr/>
      <dgm:t>
        <a:bodyPr/>
        <a:lstStyle/>
        <a:p>
          <a:endParaRPr lang="en-US"/>
        </a:p>
      </dgm:t>
    </dgm:pt>
    <dgm:pt modelId="{58A865AA-9B9C-42E4-97E7-C6D9994F3865}">
      <dgm:prSet/>
      <dgm:spPr/>
      <dgm:t>
        <a:bodyPr/>
        <a:lstStyle/>
        <a:p>
          <a:r>
            <a:rPr lang="en-US"/>
            <a:t>Olika företag inkluderar olika områden i olika benämningar</a:t>
          </a:r>
        </a:p>
      </dgm:t>
    </dgm:pt>
    <dgm:pt modelId="{D1EC9A74-C997-4538-94FD-65EC9EFDE82D}" type="parTrans" cxnId="{1215330D-4CCD-48B3-A77A-C696CCEE5FE4}">
      <dgm:prSet/>
      <dgm:spPr/>
      <dgm:t>
        <a:bodyPr/>
        <a:lstStyle/>
        <a:p>
          <a:endParaRPr lang="en-US"/>
        </a:p>
      </dgm:t>
    </dgm:pt>
    <dgm:pt modelId="{BD8FF2AD-9381-46EC-B8CD-6046DF9BF1C9}" type="sibTrans" cxnId="{1215330D-4CCD-48B3-A77A-C696CCEE5FE4}">
      <dgm:prSet/>
      <dgm:spPr/>
      <dgm:t>
        <a:bodyPr/>
        <a:lstStyle/>
        <a:p>
          <a:endParaRPr lang="en-US"/>
        </a:p>
      </dgm:t>
    </dgm:pt>
    <dgm:pt modelId="{069EEB24-B25B-4D32-A166-20BBBBDDA68F}">
      <dgm:prSet/>
      <dgm:spPr/>
      <dgm:t>
        <a:bodyPr/>
        <a:lstStyle/>
        <a:p>
          <a:r>
            <a:rPr lang="en-US"/>
            <a:t>Så vissa saker är lite ”suddiga”</a:t>
          </a:r>
        </a:p>
      </dgm:t>
    </dgm:pt>
    <dgm:pt modelId="{6A2ECAEA-3C15-4B95-B08E-7A13A3660AE0}" type="parTrans" cxnId="{28A41D56-05E6-4537-965F-3FB35EDF591F}">
      <dgm:prSet/>
      <dgm:spPr/>
      <dgm:t>
        <a:bodyPr/>
        <a:lstStyle/>
        <a:p>
          <a:endParaRPr lang="en-US"/>
        </a:p>
      </dgm:t>
    </dgm:pt>
    <dgm:pt modelId="{3B881812-0958-440E-8B70-CD083369064B}" type="sibTrans" cxnId="{28A41D56-05E6-4537-965F-3FB35EDF591F}">
      <dgm:prSet/>
      <dgm:spPr/>
      <dgm:t>
        <a:bodyPr/>
        <a:lstStyle/>
        <a:p>
          <a:endParaRPr lang="en-US"/>
        </a:p>
      </dgm:t>
    </dgm:pt>
    <dgm:pt modelId="{D23AFC18-CD0A-C64A-BC97-28819497F514}" type="pres">
      <dgm:prSet presAssocID="{4A0F696E-7A47-48C7-A9E3-C3D028AFA619}" presName="matrix" presStyleCnt="0">
        <dgm:presLayoutVars>
          <dgm:chMax val="1"/>
          <dgm:dir/>
          <dgm:resizeHandles val="exact"/>
        </dgm:presLayoutVars>
      </dgm:prSet>
      <dgm:spPr/>
    </dgm:pt>
    <dgm:pt modelId="{5351F697-4179-C345-B10F-FE8576ED3149}" type="pres">
      <dgm:prSet presAssocID="{4A0F696E-7A47-48C7-A9E3-C3D028AFA619}" presName="diamond" presStyleLbl="bgShp" presStyleIdx="0" presStyleCnt="1"/>
      <dgm:spPr/>
    </dgm:pt>
    <dgm:pt modelId="{88D94E0F-B736-AC40-9F0E-0D66F3156B6C}" type="pres">
      <dgm:prSet presAssocID="{4A0F696E-7A47-48C7-A9E3-C3D028AFA61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E110688-E482-3E42-8738-67022DF7BEF1}" type="pres">
      <dgm:prSet presAssocID="{4A0F696E-7A47-48C7-A9E3-C3D028AFA61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FCE89E0-F694-6240-BFE9-31E1A76CADB0}" type="pres">
      <dgm:prSet presAssocID="{4A0F696E-7A47-48C7-A9E3-C3D028AFA61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BCDB4F2-737F-0E48-A81F-CD8447103B82}" type="pres">
      <dgm:prSet presAssocID="{4A0F696E-7A47-48C7-A9E3-C3D028AFA61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215330D-4CCD-48B3-A77A-C696CCEE5FE4}" srcId="{4A0F696E-7A47-48C7-A9E3-C3D028AFA619}" destId="{58A865AA-9B9C-42E4-97E7-C6D9994F3865}" srcOrd="2" destOrd="0" parTransId="{D1EC9A74-C997-4538-94FD-65EC9EFDE82D}" sibTransId="{BD8FF2AD-9381-46EC-B8CD-6046DF9BF1C9}"/>
    <dgm:cxn modelId="{7FBD2B1E-6E1B-0343-B6D6-F898A619C4E3}" type="presOf" srcId="{4109658C-EE88-4F07-BDDA-19F5FB5E11D1}" destId="{9E110688-E482-3E42-8738-67022DF7BEF1}" srcOrd="0" destOrd="0" presId="urn:microsoft.com/office/officeart/2005/8/layout/matrix3"/>
    <dgm:cxn modelId="{43613D30-797E-1A46-A529-AD3E4E6563E6}" type="presOf" srcId="{069EEB24-B25B-4D32-A166-20BBBBDDA68F}" destId="{5BCDB4F2-737F-0E48-A81F-CD8447103B82}" srcOrd="0" destOrd="0" presId="urn:microsoft.com/office/officeart/2005/8/layout/matrix3"/>
    <dgm:cxn modelId="{28A41D56-05E6-4537-965F-3FB35EDF591F}" srcId="{4A0F696E-7A47-48C7-A9E3-C3D028AFA619}" destId="{069EEB24-B25B-4D32-A166-20BBBBDDA68F}" srcOrd="3" destOrd="0" parTransId="{6A2ECAEA-3C15-4B95-B08E-7A13A3660AE0}" sibTransId="{3B881812-0958-440E-8B70-CD083369064B}"/>
    <dgm:cxn modelId="{C9B8FE5D-3F7C-A343-A01C-3327C979A5E8}" type="presOf" srcId="{4A0F696E-7A47-48C7-A9E3-C3D028AFA619}" destId="{D23AFC18-CD0A-C64A-BC97-28819497F514}" srcOrd="0" destOrd="0" presId="urn:microsoft.com/office/officeart/2005/8/layout/matrix3"/>
    <dgm:cxn modelId="{16F94E7A-B603-45E3-82B8-9669494F623C}" srcId="{4A0F696E-7A47-48C7-A9E3-C3D028AFA619}" destId="{4109658C-EE88-4F07-BDDA-19F5FB5E11D1}" srcOrd="1" destOrd="0" parTransId="{571E2B33-394A-41DF-8AE4-4ACF1D41B48D}" sibTransId="{EA8B4866-0AA6-4133-8B51-A81217A797CA}"/>
    <dgm:cxn modelId="{8BD43882-14C5-5E41-96CC-81DD39F3DD4A}" type="presOf" srcId="{FC9D4FCC-F71B-4FF3-AD12-5824825E473C}" destId="{88D94E0F-B736-AC40-9F0E-0D66F3156B6C}" srcOrd="0" destOrd="0" presId="urn:microsoft.com/office/officeart/2005/8/layout/matrix3"/>
    <dgm:cxn modelId="{C26BEB9A-2607-6F4B-8E49-F49A700FDF33}" type="presOf" srcId="{58A865AA-9B9C-42E4-97E7-C6D9994F3865}" destId="{1FCE89E0-F694-6240-BFE9-31E1A76CADB0}" srcOrd="0" destOrd="0" presId="urn:microsoft.com/office/officeart/2005/8/layout/matrix3"/>
    <dgm:cxn modelId="{DDC9AC9C-1715-42C0-9700-5F7AFAD14447}" srcId="{4A0F696E-7A47-48C7-A9E3-C3D028AFA619}" destId="{FC9D4FCC-F71B-4FF3-AD12-5824825E473C}" srcOrd="0" destOrd="0" parTransId="{59375CA4-C8C2-4CC6-B6D8-491FE2FF6B76}" sibTransId="{14532DD6-6EF4-4D64-B0C9-58FB87B7C506}"/>
    <dgm:cxn modelId="{A93C0600-07AB-0A4F-AC7F-0815E74D12FE}" type="presParOf" srcId="{D23AFC18-CD0A-C64A-BC97-28819497F514}" destId="{5351F697-4179-C345-B10F-FE8576ED3149}" srcOrd="0" destOrd="0" presId="urn:microsoft.com/office/officeart/2005/8/layout/matrix3"/>
    <dgm:cxn modelId="{C7B597F0-02A2-1B46-BACA-CE85D299745E}" type="presParOf" srcId="{D23AFC18-CD0A-C64A-BC97-28819497F514}" destId="{88D94E0F-B736-AC40-9F0E-0D66F3156B6C}" srcOrd="1" destOrd="0" presId="urn:microsoft.com/office/officeart/2005/8/layout/matrix3"/>
    <dgm:cxn modelId="{D0E901D6-28B3-4742-B53F-D35407A20AEA}" type="presParOf" srcId="{D23AFC18-CD0A-C64A-BC97-28819497F514}" destId="{9E110688-E482-3E42-8738-67022DF7BEF1}" srcOrd="2" destOrd="0" presId="urn:microsoft.com/office/officeart/2005/8/layout/matrix3"/>
    <dgm:cxn modelId="{F36F37D3-C487-804E-A6FE-0BA907781933}" type="presParOf" srcId="{D23AFC18-CD0A-C64A-BC97-28819497F514}" destId="{1FCE89E0-F694-6240-BFE9-31E1A76CADB0}" srcOrd="3" destOrd="0" presId="urn:microsoft.com/office/officeart/2005/8/layout/matrix3"/>
    <dgm:cxn modelId="{1FBA7D77-6869-6747-875A-BC690F6724DE}" type="presParOf" srcId="{D23AFC18-CD0A-C64A-BC97-28819497F514}" destId="{5BCDB4F2-737F-0E48-A81F-CD8447103B8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E935A60-15A9-400C-A5D4-27BDE2C33D1A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220106D-45F8-4E16-9F0A-103655597DC3}">
      <dgm:prSet/>
      <dgm:spPr/>
      <dgm:t>
        <a:bodyPr/>
        <a:lstStyle/>
        <a:p>
          <a:r>
            <a:rPr lang="en-US"/>
            <a:t>"En positiv användarupplevelse har en direkt korrelation med positiv varumärkesuppfattning."</a:t>
          </a:r>
        </a:p>
      </dgm:t>
    </dgm:pt>
    <dgm:pt modelId="{0359DC07-DB03-4C86-B8BB-202A30887730}" type="parTrans" cxnId="{C4078AC0-6852-4826-9921-40421EA21640}">
      <dgm:prSet/>
      <dgm:spPr/>
      <dgm:t>
        <a:bodyPr/>
        <a:lstStyle/>
        <a:p>
          <a:endParaRPr lang="en-US"/>
        </a:p>
      </dgm:t>
    </dgm:pt>
    <dgm:pt modelId="{FC7D18E0-9A94-486E-8DCC-E3514B6A6C7B}" type="sibTrans" cxnId="{C4078AC0-6852-4826-9921-40421EA21640}">
      <dgm:prSet/>
      <dgm:spPr/>
      <dgm:t>
        <a:bodyPr/>
        <a:lstStyle/>
        <a:p>
          <a:endParaRPr lang="en-US"/>
        </a:p>
      </dgm:t>
    </dgm:pt>
    <dgm:pt modelId="{A50EEF54-8B44-4A70-9DB8-BA82EF948EB7}">
      <dgm:prSet/>
      <dgm:spPr/>
      <dgm:t>
        <a:bodyPr/>
        <a:lstStyle/>
        <a:p>
          <a:r>
            <a:rPr lang="en-US"/>
            <a:t>- Steve Baty</a:t>
          </a:r>
        </a:p>
      </dgm:t>
    </dgm:pt>
    <dgm:pt modelId="{61B1FCAE-9CBA-422E-9E20-5706C2E13C29}" type="parTrans" cxnId="{BB8D03AD-9677-406F-AE50-33E0AD496009}">
      <dgm:prSet/>
      <dgm:spPr/>
      <dgm:t>
        <a:bodyPr/>
        <a:lstStyle/>
        <a:p>
          <a:endParaRPr lang="en-US"/>
        </a:p>
      </dgm:t>
    </dgm:pt>
    <dgm:pt modelId="{5D3E9AEC-70D0-4BB0-959A-7D7F6681E4C5}" type="sibTrans" cxnId="{BB8D03AD-9677-406F-AE50-33E0AD496009}">
      <dgm:prSet/>
      <dgm:spPr/>
      <dgm:t>
        <a:bodyPr/>
        <a:lstStyle/>
        <a:p>
          <a:endParaRPr lang="en-US"/>
        </a:p>
      </dgm:t>
    </dgm:pt>
    <dgm:pt modelId="{429724A1-1A96-4142-BE74-EED958E9E965}" type="pres">
      <dgm:prSet presAssocID="{8E935A60-15A9-400C-A5D4-27BDE2C33D1A}" presName="vert0" presStyleCnt="0">
        <dgm:presLayoutVars>
          <dgm:dir/>
          <dgm:animOne val="branch"/>
          <dgm:animLvl val="lvl"/>
        </dgm:presLayoutVars>
      </dgm:prSet>
      <dgm:spPr/>
    </dgm:pt>
    <dgm:pt modelId="{C98A0C04-50A5-D844-A8CD-1C6AF9D666F6}" type="pres">
      <dgm:prSet presAssocID="{0220106D-45F8-4E16-9F0A-103655597DC3}" presName="thickLine" presStyleLbl="alignNode1" presStyleIdx="0" presStyleCnt="2"/>
      <dgm:spPr/>
    </dgm:pt>
    <dgm:pt modelId="{FB36806F-3944-9E4C-9044-7D36C381D1AF}" type="pres">
      <dgm:prSet presAssocID="{0220106D-45F8-4E16-9F0A-103655597DC3}" presName="horz1" presStyleCnt="0"/>
      <dgm:spPr/>
    </dgm:pt>
    <dgm:pt modelId="{A4E40999-67C8-0C48-8A12-65170E384D62}" type="pres">
      <dgm:prSet presAssocID="{0220106D-45F8-4E16-9F0A-103655597DC3}" presName="tx1" presStyleLbl="revTx" presStyleIdx="0" presStyleCnt="2"/>
      <dgm:spPr/>
    </dgm:pt>
    <dgm:pt modelId="{944ADD40-0C2D-6542-8D5C-3B54741E48D7}" type="pres">
      <dgm:prSet presAssocID="{0220106D-45F8-4E16-9F0A-103655597DC3}" presName="vert1" presStyleCnt="0"/>
      <dgm:spPr/>
    </dgm:pt>
    <dgm:pt modelId="{1D4631DD-E5C3-D14C-84EC-41D9501C4F7C}" type="pres">
      <dgm:prSet presAssocID="{A50EEF54-8B44-4A70-9DB8-BA82EF948EB7}" presName="thickLine" presStyleLbl="alignNode1" presStyleIdx="1" presStyleCnt="2"/>
      <dgm:spPr/>
    </dgm:pt>
    <dgm:pt modelId="{CBFFB013-0B64-9742-A344-48E3215CA67D}" type="pres">
      <dgm:prSet presAssocID="{A50EEF54-8B44-4A70-9DB8-BA82EF948EB7}" presName="horz1" presStyleCnt="0"/>
      <dgm:spPr/>
    </dgm:pt>
    <dgm:pt modelId="{E356DB7D-A12C-2C4B-B388-A12F787AFFCC}" type="pres">
      <dgm:prSet presAssocID="{A50EEF54-8B44-4A70-9DB8-BA82EF948EB7}" presName="tx1" presStyleLbl="revTx" presStyleIdx="1" presStyleCnt="2"/>
      <dgm:spPr/>
    </dgm:pt>
    <dgm:pt modelId="{08DD7606-E8F5-8146-9019-44C05B28A5CD}" type="pres">
      <dgm:prSet presAssocID="{A50EEF54-8B44-4A70-9DB8-BA82EF948EB7}" presName="vert1" presStyleCnt="0"/>
      <dgm:spPr/>
    </dgm:pt>
  </dgm:ptLst>
  <dgm:cxnLst>
    <dgm:cxn modelId="{7A874C4B-7B1A-6F48-862F-6E91CF32C8E9}" type="presOf" srcId="{0220106D-45F8-4E16-9F0A-103655597DC3}" destId="{A4E40999-67C8-0C48-8A12-65170E384D62}" srcOrd="0" destOrd="0" presId="urn:microsoft.com/office/officeart/2008/layout/LinedList"/>
    <dgm:cxn modelId="{59862A98-23C8-7348-B655-F3F237DA6D11}" type="presOf" srcId="{8E935A60-15A9-400C-A5D4-27BDE2C33D1A}" destId="{429724A1-1A96-4142-BE74-EED958E9E965}" srcOrd="0" destOrd="0" presId="urn:microsoft.com/office/officeart/2008/layout/LinedList"/>
    <dgm:cxn modelId="{ED84F5A2-D409-B14A-A242-7365980AB431}" type="presOf" srcId="{A50EEF54-8B44-4A70-9DB8-BA82EF948EB7}" destId="{E356DB7D-A12C-2C4B-B388-A12F787AFFCC}" srcOrd="0" destOrd="0" presId="urn:microsoft.com/office/officeart/2008/layout/LinedList"/>
    <dgm:cxn modelId="{BB8D03AD-9677-406F-AE50-33E0AD496009}" srcId="{8E935A60-15A9-400C-A5D4-27BDE2C33D1A}" destId="{A50EEF54-8B44-4A70-9DB8-BA82EF948EB7}" srcOrd="1" destOrd="0" parTransId="{61B1FCAE-9CBA-422E-9E20-5706C2E13C29}" sibTransId="{5D3E9AEC-70D0-4BB0-959A-7D7F6681E4C5}"/>
    <dgm:cxn modelId="{C4078AC0-6852-4826-9921-40421EA21640}" srcId="{8E935A60-15A9-400C-A5D4-27BDE2C33D1A}" destId="{0220106D-45F8-4E16-9F0A-103655597DC3}" srcOrd="0" destOrd="0" parTransId="{0359DC07-DB03-4C86-B8BB-202A30887730}" sibTransId="{FC7D18E0-9A94-486E-8DCC-E3514B6A6C7B}"/>
    <dgm:cxn modelId="{9714A49B-079B-174A-A2C5-79F39EDA6A0C}" type="presParOf" srcId="{429724A1-1A96-4142-BE74-EED958E9E965}" destId="{C98A0C04-50A5-D844-A8CD-1C6AF9D666F6}" srcOrd="0" destOrd="0" presId="urn:microsoft.com/office/officeart/2008/layout/LinedList"/>
    <dgm:cxn modelId="{72AA1C2C-C7AD-7545-B813-CD9C91E9712D}" type="presParOf" srcId="{429724A1-1A96-4142-BE74-EED958E9E965}" destId="{FB36806F-3944-9E4C-9044-7D36C381D1AF}" srcOrd="1" destOrd="0" presId="urn:microsoft.com/office/officeart/2008/layout/LinedList"/>
    <dgm:cxn modelId="{8B19913C-1AFD-B540-881F-054E3CDDA09A}" type="presParOf" srcId="{FB36806F-3944-9E4C-9044-7D36C381D1AF}" destId="{A4E40999-67C8-0C48-8A12-65170E384D62}" srcOrd="0" destOrd="0" presId="urn:microsoft.com/office/officeart/2008/layout/LinedList"/>
    <dgm:cxn modelId="{86E8F5DA-B79D-9949-8501-C13FD28BB023}" type="presParOf" srcId="{FB36806F-3944-9E4C-9044-7D36C381D1AF}" destId="{944ADD40-0C2D-6542-8D5C-3B54741E48D7}" srcOrd="1" destOrd="0" presId="urn:microsoft.com/office/officeart/2008/layout/LinedList"/>
    <dgm:cxn modelId="{6B756B5B-CDA5-4646-9308-C2125BF65B37}" type="presParOf" srcId="{429724A1-1A96-4142-BE74-EED958E9E965}" destId="{1D4631DD-E5C3-D14C-84EC-41D9501C4F7C}" srcOrd="2" destOrd="0" presId="urn:microsoft.com/office/officeart/2008/layout/LinedList"/>
    <dgm:cxn modelId="{5758B02E-2DB2-B147-9C0B-74B374E4185C}" type="presParOf" srcId="{429724A1-1A96-4142-BE74-EED958E9E965}" destId="{CBFFB013-0B64-9742-A344-48E3215CA67D}" srcOrd="3" destOrd="0" presId="urn:microsoft.com/office/officeart/2008/layout/LinedList"/>
    <dgm:cxn modelId="{3B713D9B-998D-6943-AB2D-93DC85B6E463}" type="presParOf" srcId="{CBFFB013-0B64-9742-A344-48E3215CA67D}" destId="{E356DB7D-A12C-2C4B-B388-A12F787AFFCC}" srcOrd="0" destOrd="0" presId="urn:microsoft.com/office/officeart/2008/layout/LinedList"/>
    <dgm:cxn modelId="{82CBA60D-44A3-A842-870B-31EF93CFCBBE}" type="presParOf" srcId="{CBFFB013-0B64-9742-A344-48E3215CA67D}" destId="{08DD7606-E8F5-8146-9019-44C05B28A5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935A60-15A9-400C-A5D4-27BDE2C33D1A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20106D-45F8-4E16-9F0A-103655597DC3}">
      <dgm:prSet/>
      <dgm:spPr/>
      <dgm:t>
        <a:bodyPr/>
        <a:lstStyle/>
        <a:p>
          <a:r>
            <a:rPr lang="en-GB" dirty="0"/>
            <a:t>"Det tar 20 </a:t>
          </a:r>
          <a:r>
            <a:rPr lang="en-GB" dirty="0" err="1"/>
            <a:t>år</a:t>
          </a:r>
          <a:r>
            <a:rPr lang="en-GB" dirty="0"/>
            <a:t> </a:t>
          </a:r>
          <a:r>
            <a:rPr lang="en-GB" dirty="0" err="1"/>
            <a:t>att</a:t>
          </a:r>
          <a:r>
            <a:rPr lang="en-GB" dirty="0"/>
            <a:t> </a:t>
          </a:r>
          <a:r>
            <a:rPr lang="en-GB" dirty="0" err="1"/>
            <a:t>bygga</a:t>
          </a:r>
          <a:r>
            <a:rPr lang="en-GB" dirty="0"/>
            <a:t> </a:t>
          </a:r>
          <a:r>
            <a:rPr lang="en-GB" dirty="0" err="1"/>
            <a:t>ett</a:t>
          </a:r>
          <a:r>
            <a:rPr lang="en-GB" dirty="0"/>
            <a:t> </a:t>
          </a:r>
          <a:r>
            <a:rPr lang="en-GB" dirty="0" err="1"/>
            <a:t>rykte</a:t>
          </a:r>
          <a:r>
            <a:rPr lang="en-GB" dirty="0"/>
            <a:t> </a:t>
          </a:r>
          <a:r>
            <a:rPr lang="en-GB" dirty="0" err="1"/>
            <a:t>och</a:t>
          </a:r>
          <a:r>
            <a:rPr lang="en-GB" dirty="0"/>
            <a:t> 5 </a:t>
          </a:r>
          <a:r>
            <a:rPr lang="en-GB" dirty="0" err="1"/>
            <a:t>minuter</a:t>
          </a:r>
          <a:r>
            <a:rPr lang="en-GB" dirty="0"/>
            <a:t> </a:t>
          </a:r>
          <a:r>
            <a:rPr lang="en-GB" dirty="0" err="1"/>
            <a:t>att</a:t>
          </a:r>
          <a:r>
            <a:rPr lang="en-GB" dirty="0"/>
            <a:t> </a:t>
          </a:r>
          <a:r>
            <a:rPr lang="en-GB" dirty="0" err="1"/>
            <a:t>förstöra</a:t>
          </a:r>
          <a:r>
            <a:rPr lang="en-GB" dirty="0"/>
            <a:t> det.
Om du </a:t>
          </a:r>
          <a:r>
            <a:rPr lang="en-GB" dirty="0" err="1"/>
            <a:t>tänker</a:t>
          </a:r>
          <a:r>
            <a:rPr lang="en-GB" dirty="0"/>
            <a:t> </a:t>
          </a:r>
          <a:r>
            <a:rPr lang="en-GB" dirty="0" err="1"/>
            <a:t>på</a:t>
          </a:r>
          <a:r>
            <a:rPr lang="en-GB" dirty="0"/>
            <a:t> det </a:t>
          </a:r>
          <a:r>
            <a:rPr lang="en-GB" dirty="0" err="1"/>
            <a:t>kommer</a:t>
          </a:r>
          <a:r>
            <a:rPr lang="en-GB" dirty="0"/>
            <a:t> du </a:t>
          </a:r>
          <a:r>
            <a:rPr lang="en-GB" dirty="0" err="1"/>
            <a:t>att</a:t>
          </a:r>
          <a:r>
            <a:rPr lang="en-GB" dirty="0"/>
            <a:t> </a:t>
          </a:r>
          <a:r>
            <a:rPr lang="en-GB" dirty="0" err="1"/>
            <a:t>göra</a:t>
          </a:r>
          <a:r>
            <a:rPr lang="en-GB" dirty="0"/>
            <a:t> saker </a:t>
          </a:r>
          <a:r>
            <a:rPr lang="en-GB" dirty="0" err="1"/>
            <a:t>annorlunda</a:t>
          </a:r>
          <a:r>
            <a:rPr lang="en-GB" dirty="0"/>
            <a:t>. "</a:t>
          </a:r>
          <a:endParaRPr lang="en-US" dirty="0"/>
        </a:p>
      </dgm:t>
    </dgm:pt>
    <dgm:pt modelId="{0359DC07-DB03-4C86-B8BB-202A30887730}" type="parTrans" cxnId="{C4078AC0-6852-4826-9921-40421EA21640}">
      <dgm:prSet/>
      <dgm:spPr/>
      <dgm:t>
        <a:bodyPr/>
        <a:lstStyle/>
        <a:p>
          <a:endParaRPr lang="en-US"/>
        </a:p>
      </dgm:t>
    </dgm:pt>
    <dgm:pt modelId="{FC7D18E0-9A94-486E-8DCC-E3514B6A6C7B}" type="sibTrans" cxnId="{C4078AC0-6852-4826-9921-40421EA21640}">
      <dgm:prSet/>
      <dgm:spPr/>
      <dgm:t>
        <a:bodyPr/>
        <a:lstStyle/>
        <a:p>
          <a:endParaRPr lang="en-US"/>
        </a:p>
      </dgm:t>
    </dgm:pt>
    <dgm:pt modelId="{A50EEF54-8B44-4A70-9DB8-BA82EF948EB7}">
      <dgm:prSet/>
      <dgm:spPr/>
      <dgm:t>
        <a:bodyPr/>
        <a:lstStyle/>
        <a:p>
          <a:r>
            <a:rPr lang="en-US" dirty="0"/>
            <a:t>- </a:t>
          </a:r>
          <a:r>
            <a:rPr lang="en-GB" dirty="0"/>
            <a:t>Warren Buffet</a:t>
          </a:r>
          <a:endParaRPr lang="en-US" dirty="0"/>
        </a:p>
      </dgm:t>
    </dgm:pt>
    <dgm:pt modelId="{61B1FCAE-9CBA-422E-9E20-5706C2E13C29}" type="parTrans" cxnId="{BB8D03AD-9677-406F-AE50-33E0AD496009}">
      <dgm:prSet/>
      <dgm:spPr/>
      <dgm:t>
        <a:bodyPr/>
        <a:lstStyle/>
        <a:p>
          <a:endParaRPr lang="en-US"/>
        </a:p>
      </dgm:t>
    </dgm:pt>
    <dgm:pt modelId="{5D3E9AEC-70D0-4BB0-959A-7D7F6681E4C5}" type="sibTrans" cxnId="{BB8D03AD-9677-406F-AE50-33E0AD496009}">
      <dgm:prSet/>
      <dgm:spPr/>
      <dgm:t>
        <a:bodyPr/>
        <a:lstStyle/>
        <a:p>
          <a:endParaRPr lang="en-US"/>
        </a:p>
      </dgm:t>
    </dgm:pt>
    <dgm:pt modelId="{429724A1-1A96-4142-BE74-EED958E9E965}" type="pres">
      <dgm:prSet presAssocID="{8E935A60-15A9-400C-A5D4-27BDE2C33D1A}" presName="vert0" presStyleCnt="0">
        <dgm:presLayoutVars>
          <dgm:dir/>
          <dgm:animOne val="branch"/>
          <dgm:animLvl val="lvl"/>
        </dgm:presLayoutVars>
      </dgm:prSet>
      <dgm:spPr/>
    </dgm:pt>
    <dgm:pt modelId="{C98A0C04-50A5-D844-A8CD-1C6AF9D666F6}" type="pres">
      <dgm:prSet presAssocID="{0220106D-45F8-4E16-9F0A-103655597DC3}" presName="thickLine" presStyleLbl="alignNode1" presStyleIdx="0" presStyleCnt="2"/>
      <dgm:spPr/>
    </dgm:pt>
    <dgm:pt modelId="{FB36806F-3944-9E4C-9044-7D36C381D1AF}" type="pres">
      <dgm:prSet presAssocID="{0220106D-45F8-4E16-9F0A-103655597DC3}" presName="horz1" presStyleCnt="0"/>
      <dgm:spPr/>
    </dgm:pt>
    <dgm:pt modelId="{A4E40999-67C8-0C48-8A12-65170E384D62}" type="pres">
      <dgm:prSet presAssocID="{0220106D-45F8-4E16-9F0A-103655597DC3}" presName="tx1" presStyleLbl="revTx" presStyleIdx="0" presStyleCnt="2"/>
      <dgm:spPr/>
    </dgm:pt>
    <dgm:pt modelId="{944ADD40-0C2D-6542-8D5C-3B54741E48D7}" type="pres">
      <dgm:prSet presAssocID="{0220106D-45F8-4E16-9F0A-103655597DC3}" presName="vert1" presStyleCnt="0"/>
      <dgm:spPr/>
    </dgm:pt>
    <dgm:pt modelId="{1D4631DD-E5C3-D14C-84EC-41D9501C4F7C}" type="pres">
      <dgm:prSet presAssocID="{A50EEF54-8B44-4A70-9DB8-BA82EF948EB7}" presName="thickLine" presStyleLbl="alignNode1" presStyleIdx="1" presStyleCnt="2"/>
      <dgm:spPr/>
    </dgm:pt>
    <dgm:pt modelId="{CBFFB013-0B64-9742-A344-48E3215CA67D}" type="pres">
      <dgm:prSet presAssocID="{A50EEF54-8B44-4A70-9DB8-BA82EF948EB7}" presName="horz1" presStyleCnt="0"/>
      <dgm:spPr/>
    </dgm:pt>
    <dgm:pt modelId="{E356DB7D-A12C-2C4B-B388-A12F787AFFCC}" type="pres">
      <dgm:prSet presAssocID="{A50EEF54-8B44-4A70-9DB8-BA82EF948EB7}" presName="tx1" presStyleLbl="revTx" presStyleIdx="1" presStyleCnt="2"/>
      <dgm:spPr/>
    </dgm:pt>
    <dgm:pt modelId="{08DD7606-E8F5-8146-9019-44C05B28A5CD}" type="pres">
      <dgm:prSet presAssocID="{A50EEF54-8B44-4A70-9DB8-BA82EF948EB7}" presName="vert1" presStyleCnt="0"/>
      <dgm:spPr/>
    </dgm:pt>
  </dgm:ptLst>
  <dgm:cxnLst>
    <dgm:cxn modelId="{7A874C4B-7B1A-6F48-862F-6E91CF32C8E9}" type="presOf" srcId="{0220106D-45F8-4E16-9F0A-103655597DC3}" destId="{A4E40999-67C8-0C48-8A12-65170E384D62}" srcOrd="0" destOrd="0" presId="urn:microsoft.com/office/officeart/2008/layout/LinedList"/>
    <dgm:cxn modelId="{59862A98-23C8-7348-B655-F3F237DA6D11}" type="presOf" srcId="{8E935A60-15A9-400C-A5D4-27BDE2C33D1A}" destId="{429724A1-1A96-4142-BE74-EED958E9E965}" srcOrd="0" destOrd="0" presId="urn:microsoft.com/office/officeart/2008/layout/LinedList"/>
    <dgm:cxn modelId="{ED84F5A2-D409-B14A-A242-7365980AB431}" type="presOf" srcId="{A50EEF54-8B44-4A70-9DB8-BA82EF948EB7}" destId="{E356DB7D-A12C-2C4B-B388-A12F787AFFCC}" srcOrd="0" destOrd="0" presId="urn:microsoft.com/office/officeart/2008/layout/LinedList"/>
    <dgm:cxn modelId="{BB8D03AD-9677-406F-AE50-33E0AD496009}" srcId="{8E935A60-15A9-400C-A5D4-27BDE2C33D1A}" destId="{A50EEF54-8B44-4A70-9DB8-BA82EF948EB7}" srcOrd="1" destOrd="0" parTransId="{61B1FCAE-9CBA-422E-9E20-5706C2E13C29}" sibTransId="{5D3E9AEC-70D0-4BB0-959A-7D7F6681E4C5}"/>
    <dgm:cxn modelId="{C4078AC0-6852-4826-9921-40421EA21640}" srcId="{8E935A60-15A9-400C-A5D4-27BDE2C33D1A}" destId="{0220106D-45F8-4E16-9F0A-103655597DC3}" srcOrd="0" destOrd="0" parTransId="{0359DC07-DB03-4C86-B8BB-202A30887730}" sibTransId="{FC7D18E0-9A94-486E-8DCC-E3514B6A6C7B}"/>
    <dgm:cxn modelId="{9714A49B-079B-174A-A2C5-79F39EDA6A0C}" type="presParOf" srcId="{429724A1-1A96-4142-BE74-EED958E9E965}" destId="{C98A0C04-50A5-D844-A8CD-1C6AF9D666F6}" srcOrd="0" destOrd="0" presId="urn:microsoft.com/office/officeart/2008/layout/LinedList"/>
    <dgm:cxn modelId="{72AA1C2C-C7AD-7545-B813-CD9C91E9712D}" type="presParOf" srcId="{429724A1-1A96-4142-BE74-EED958E9E965}" destId="{FB36806F-3944-9E4C-9044-7D36C381D1AF}" srcOrd="1" destOrd="0" presId="urn:microsoft.com/office/officeart/2008/layout/LinedList"/>
    <dgm:cxn modelId="{8B19913C-1AFD-B540-881F-054E3CDDA09A}" type="presParOf" srcId="{FB36806F-3944-9E4C-9044-7D36C381D1AF}" destId="{A4E40999-67C8-0C48-8A12-65170E384D62}" srcOrd="0" destOrd="0" presId="urn:microsoft.com/office/officeart/2008/layout/LinedList"/>
    <dgm:cxn modelId="{86E8F5DA-B79D-9949-8501-C13FD28BB023}" type="presParOf" srcId="{FB36806F-3944-9E4C-9044-7D36C381D1AF}" destId="{944ADD40-0C2D-6542-8D5C-3B54741E48D7}" srcOrd="1" destOrd="0" presId="urn:microsoft.com/office/officeart/2008/layout/LinedList"/>
    <dgm:cxn modelId="{6B756B5B-CDA5-4646-9308-C2125BF65B37}" type="presParOf" srcId="{429724A1-1A96-4142-BE74-EED958E9E965}" destId="{1D4631DD-E5C3-D14C-84EC-41D9501C4F7C}" srcOrd="2" destOrd="0" presId="urn:microsoft.com/office/officeart/2008/layout/LinedList"/>
    <dgm:cxn modelId="{5758B02E-2DB2-B147-9C0B-74B374E4185C}" type="presParOf" srcId="{429724A1-1A96-4142-BE74-EED958E9E965}" destId="{CBFFB013-0B64-9742-A344-48E3215CA67D}" srcOrd="3" destOrd="0" presId="urn:microsoft.com/office/officeart/2008/layout/LinedList"/>
    <dgm:cxn modelId="{3B713D9B-998D-6943-AB2D-93DC85B6E463}" type="presParOf" srcId="{CBFFB013-0B64-9742-A344-48E3215CA67D}" destId="{E356DB7D-A12C-2C4B-B388-A12F787AFFCC}" srcOrd="0" destOrd="0" presId="urn:microsoft.com/office/officeart/2008/layout/LinedList"/>
    <dgm:cxn modelId="{82CBA60D-44A3-A842-870B-31EF93CFCBBE}" type="presParOf" srcId="{CBFFB013-0B64-9742-A344-48E3215CA67D}" destId="{08DD7606-E8F5-8146-9019-44C05B28A5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BA7502E-5366-4164-94E4-21A3D5D6098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DCE711-50B6-452F-86F7-F031852A2629}">
      <dgm:prSet/>
      <dgm:spPr/>
      <dgm:t>
        <a:bodyPr/>
        <a:lstStyle/>
        <a:p>
          <a:r>
            <a:rPr lang="en-US"/>
            <a:t>Etisk</a:t>
          </a:r>
        </a:p>
      </dgm:t>
    </dgm:pt>
    <dgm:pt modelId="{AB63CB81-5534-4CB1-8A3C-B4597717E0B9}" type="parTrans" cxnId="{2824A5F4-8FD7-4E37-A134-A432D9304578}">
      <dgm:prSet/>
      <dgm:spPr/>
      <dgm:t>
        <a:bodyPr/>
        <a:lstStyle/>
        <a:p>
          <a:endParaRPr lang="en-US"/>
        </a:p>
      </dgm:t>
    </dgm:pt>
    <dgm:pt modelId="{B7135D05-385C-4AA9-A991-36E194B9C076}" type="sibTrans" cxnId="{2824A5F4-8FD7-4E37-A134-A432D9304578}">
      <dgm:prSet/>
      <dgm:spPr/>
      <dgm:t>
        <a:bodyPr/>
        <a:lstStyle/>
        <a:p>
          <a:endParaRPr lang="en-US"/>
        </a:p>
      </dgm:t>
    </dgm:pt>
    <dgm:pt modelId="{B25AAE40-2791-4809-8D49-DEEE27B84DE5}">
      <dgm:prSet/>
      <dgm:spPr/>
      <dgm:t>
        <a:bodyPr/>
        <a:lstStyle/>
        <a:p>
          <a:r>
            <a:rPr lang="en-US"/>
            <a:t>Anställda / arbetsplats</a:t>
          </a:r>
        </a:p>
      </dgm:t>
    </dgm:pt>
    <dgm:pt modelId="{53C56384-5369-4514-BE86-3071C2BAFA98}" type="parTrans" cxnId="{9A84B862-B0F8-44B7-A09B-BBEF5CFD7F34}">
      <dgm:prSet/>
      <dgm:spPr/>
      <dgm:t>
        <a:bodyPr/>
        <a:lstStyle/>
        <a:p>
          <a:endParaRPr lang="en-US"/>
        </a:p>
      </dgm:t>
    </dgm:pt>
    <dgm:pt modelId="{7CC76812-5445-44C5-A110-890C3BDF2B64}" type="sibTrans" cxnId="{9A84B862-B0F8-44B7-A09B-BBEF5CFD7F34}">
      <dgm:prSet/>
      <dgm:spPr/>
      <dgm:t>
        <a:bodyPr/>
        <a:lstStyle/>
        <a:p>
          <a:endParaRPr lang="en-US"/>
        </a:p>
      </dgm:t>
    </dgm:pt>
    <dgm:pt modelId="{573EE155-4590-450D-A8A4-156C4226F30E}">
      <dgm:prSet/>
      <dgm:spPr/>
      <dgm:t>
        <a:bodyPr/>
        <a:lstStyle/>
        <a:p>
          <a:r>
            <a:rPr lang="en-US"/>
            <a:t>Finansiella resultat</a:t>
          </a:r>
        </a:p>
      </dgm:t>
    </dgm:pt>
    <dgm:pt modelId="{C076F200-1B3A-401B-8F3E-C7AEF93EC7C7}" type="parTrans" cxnId="{0C2C27E6-861E-43DD-9EE7-F3D656BC38F6}">
      <dgm:prSet/>
      <dgm:spPr/>
      <dgm:t>
        <a:bodyPr/>
        <a:lstStyle/>
        <a:p>
          <a:endParaRPr lang="en-US"/>
        </a:p>
      </dgm:t>
    </dgm:pt>
    <dgm:pt modelId="{7CFC03FA-BDC1-441D-B3DD-C7E2BFB4EC65}" type="sibTrans" cxnId="{0C2C27E6-861E-43DD-9EE7-F3D656BC38F6}">
      <dgm:prSet/>
      <dgm:spPr/>
      <dgm:t>
        <a:bodyPr/>
        <a:lstStyle/>
        <a:p>
          <a:endParaRPr lang="en-US"/>
        </a:p>
      </dgm:t>
    </dgm:pt>
    <dgm:pt modelId="{7DB4DCD3-B608-4BC0-A3CB-03A123D688B0}">
      <dgm:prSet/>
      <dgm:spPr/>
      <dgm:t>
        <a:bodyPr/>
        <a:lstStyle/>
        <a:p>
          <a:r>
            <a:rPr lang="en-US"/>
            <a:t>Ledarskap</a:t>
          </a:r>
        </a:p>
      </dgm:t>
    </dgm:pt>
    <dgm:pt modelId="{62D29E1F-24D5-481A-AB10-F6BB9D56E121}" type="parTrans" cxnId="{3464949C-D377-4430-95E6-9FBF84D179B6}">
      <dgm:prSet/>
      <dgm:spPr/>
      <dgm:t>
        <a:bodyPr/>
        <a:lstStyle/>
        <a:p>
          <a:endParaRPr lang="en-US"/>
        </a:p>
      </dgm:t>
    </dgm:pt>
    <dgm:pt modelId="{2FD2CA1C-DA63-428A-B017-08A579935513}" type="sibTrans" cxnId="{3464949C-D377-4430-95E6-9FBF84D179B6}">
      <dgm:prSet/>
      <dgm:spPr/>
      <dgm:t>
        <a:bodyPr/>
        <a:lstStyle/>
        <a:p>
          <a:endParaRPr lang="en-US"/>
        </a:p>
      </dgm:t>
    </dgm:pt>
    <dgm:pt modelId="{765E94D1-1270-4BC5-9EA9-0F3C4F96F447}">
      <dgm:prSet/>
      <dgm:spPr/>
      <dgm:t>
        <a:bodyPr/>
        <a:lstStyle/>
        <a:p>
          <a:r>
            <a:rPr lang="en-US"/>
            <a:t>Förvaltning (Management)</a:t>
          </a:r>
        </a:p>
      </dgm:t>
    </dgm:pt>
    <dgm:pt modelId="{26196A60-D0FF-419E-8EE5-8D0F50E520CC}" type="parTrans" cxnId="{AB5B9026-8AAD-48BF-BE06-89FA702CF22A}">
      <dgm:prSet/>
      <dgm:spPr/>
      <dgm:t>
        <a:bodyPr/>
        <a:lstStyle/>
        <a:p>
          <a:endParaRPr lang="en-US"/>
        </a:p>
      </dgm:t>
    </dgm:pt>
    <dgm:pt modelId="{63B00642-965A-4D5F-B249-3A3CD96F6A99}" type="sibTrans" cxnId="{AB5B9026-8AAD-48BF-BE06-89FA702CF22A}">
      <dgm:prSet/>
      <dgm:spPr/>
      <dgm:t>
        <a:bodyPr/>
        <a:lstStyle/>
        <a:p>
          <a:endParaRPr lang="en-US"/>
        </a:p>
      </dgm:t>
    </dgm:pt>
    <dgm:pt modelId="{30B217A0-096A-49FD-857A-2AC556FCC359}">
      <dgm:prSet/>
      <dgm:spPr/>
      <dgm:t>
        <a:bodyPr/>
        <a:lstStyle/>
        <a:p>
          <a:r>
            <a:rPr lang="en-US"/>
            <a:t>Socialt ansvar</a:t>
          </a:r>
        </a:p>
      </dgm:t>
    </dgm:pt>
    <dgm:pt modelId="{31F888BC-A1BB-47C7-94CE-D9DEA13F10E6}" type="parTrans" cxnId="{BE6CF23F-B1B8-4B8C-8B44-EEE669AB8F5C}">
      <dgm:prSet/>
      <dgm:spPr/>
      <dgm:t>
        <a:bodyPr/>
        <a:lstStyle/>
        <a:p>
          <a:endParaRPr lang="en-US"/>
        </a:p>
      </dgm:t>
    </dgm:pt>
    <dgm:pt modelId="{17DC1DF1-BC6C-4BF9-A9DA-655C24D93105}" type="sibTrans" cxnId="{BE6CF23F-B1B8-4B8C-8B44-EEE669AB8F5C}">
      <dgm:prSet/>
      <dgm:spPr/>
      <dgm:t>
        <a:bodyPr/>
        <a:lstStyle/>
        <a:p>
          <a:endParaRPr lang="en-US"/>
        </a:p>
      </dgm:t>
    </dgm:pt>
    <dgm:pt modelId="{6BF0C596-FFED-4CEA-84E8-EE26BB0327E6}">
      <dgm:prSet/>
      <dgm:spPr/>
      <dgm:t>
        <a:bodyPr/>
        <a:lstStyle/>
        <a:p>
          <a:r>
            <a:rPr lang="en-US"/>
            <a:t>Kundfokus</a:t>
          </a:r>
        </a:p>
      </dgm:t>
    </dgm:pt>
    <dgm:pt modelId="{C20AEA92-ED39-4ABC-84FD-CA9F2A67A9DB}" type="parTrans" cxnId="{1AA2C988-43BE-4B37-8A08-8DD58597C9DA}">
      <dgm:prSet/>
      <dgm:spPr/>
      <dgm:t>
        <a:bodyPr/>
        <a:lstStyle/>
        <a:p>
          <a:endParaRPr lang="en-US"/>
        </a:p>
      </dgm:t>
    </dgm:pt>
    <dgm:pt modelId="{1A6951B3-EA0C-42F7-8CC1-FD67690EE2C7}" type="sibTrans" cxnId="{1AA2C988-43BE-4B37-8A08-8DD58597C9DA}">
      <dgm:prSet/>
      <dgm:spPr/>
      <dgm:t>
        <a:bodyPr/>
        <a:lstStyle/>
        <a:p>
          <a:endParaRPr lang="en-US"/>
        </a:p>
      </dgm:t>
    </dgm:pt>
    <dgm:pt modelId="{1D64AD1E-D410-40C0-B18A-D247459359AA}">
      <dgm:prSet/>
      <dgm:spPr/>
      <dgm:t>
        <a:bodyPr/>
        <a:lstStyle/>
        <a:p>
          <a:r>
            <a:rPr lang="en-US"/>
            <a:t>Kvalitet</a:t>
          </a:r>
        </a:p>
      </dgm:t>
    </dgm:pt>
    <dgm:pt modelId="{A966BB65-25B7-4F0A-8FD1-C0FFB4727FC0}" type="parTrans" cxnId="{C09D6D4C-9A51-472A-8BBA-A9A16236E421}">
      <dgm:prSet/>
      <dgm:spPr/>
      <dgm:t>
        <a:bodyPr/>
        <a:lstStyle/>
        <a:p>
          <a:endParaRPr lang="en-US"/>
        </a:p>
      </dgm:t>
    </dgm:pt>
    <dgm:pt modelId="{7A23189B-1DA5-4F79-A60E-611C5F8E7747}" type="sibTrans" cxnId="{C09D6D4C-9A51-472A-8BBA-A9A16236E421}">
      <dgm:prSet/>
      <dgm:spPr/>
      <dgm:t>
        <a:bodyPr/>
        <a:lstStyle/>
        <a:p>
          <a:endParaRPr lang="en-US"/>
        </a:p>
      </dgm:t>
    </dgm:pt>
    <dgm:pt modelId="{D198F6EE-80B9-4A05-B2D2-259EC2947714}">
      <dgm:prSet/>
      <dgm:spPr/>
      <dgm:t>
        <a:bodyPr/>
        <a:lstStyle/>
        <a:p>
          <a:r>
            <a:rPr lang="en-US"/>
            <a:t>Pålitlighet</a:t>
          </a:r>
        </a:p>
      </dgm:t>
    </dgm:pt>
    <dgm:pt modelId="{867A786A-0E06-45CC-A1AB-82C7B26E6014}" type="parTrans" cxnId="{764892C3-D24B-4F50-ACF1-758BF41C34C6}">
      <dgm:prSet/>
      <dgm:spPr/>
      <dgm:t>
        <a:bodyPr/>
        <a:lstStyle/>
        <a:p>
          <a:endParaRPr lang="en-US"/>
        </a:p>
      </dgm:t>
    </dgm:pt>
    <dgm:pt modelId="{E5AF7A4A-BF51-4CBD-98EA-C64AB0CAFA26}" type="sibTrans" cxnId="{764892C3-D24B-4F50-ACF1-758BF41C34C6}">
      <dgm:prSet/>
      <dgm:spPr/>
      <dgm:t>
        <a:bodyPr/>
        <a:lstStyle/>
        <a:p>
          <a:endParaRPr lang="en-US"/>
        </a:p>
      </dgm:t>
    </dgm:pt>
    <dgm:pt modelId="{C81CD060-5A22-4844-AE2F-8B8659373965}">
      <dgm:prSet/>
      <dgm:spPr/>
      <dgm:t>
        <a:bodyPr/>
        <a:lstStyle/>
        <a:p>
          <a:r>
            <a:rPr lang="en-US"/>
            <a:t>Känslomässigt tilltalande (Emotional appeal)</a:t>
          </a:r>
        </a:p>
      </dgm:t>
    </dgm:pt>
    <dgm:pt modelId="{B6ED040D-6D83-4575-897C-04A2A0A72972}" type="parTrans" cxnId="{5B5D640E-18FC-4879-9B4E-D16C1DA1B3B7}">
      <dgm:prSet/>
      <dgm:spPr/>
      <dgm:t>
        <a:bodyPr/>
        <a:lstStyle/>
        <a:p>
          <a:endParaRPr lang="en-US"/>
        </a:p>
      </dgm:t>
    </dgm:pt>
    <dgm:pt modelId="{08135293-BDB9-40AF-A80E-930A36EA779E}" type="sibTrans" cxnId="{5B5D640E-18FC-4879-9B4E-D16C1DA1B3B7}">
      <dgm:prSet/>
      <dgm:spPr/>
      <dgm:t>
        <a:bodyPr/>
        <a:lstStyle/>
        <a:p>
          <a:endParaRPr lang="en-US"/>
        </a:p>
      </dgm:t>
    </dgm:pt>
    <dgm:pt modelId="{61C39CF9-F95B-964B-AE67-0D716104C6D3}" type="pres">
      <dgm:prSet presAssocID="{6BA7502E-5366-4164-94E4-21A3D5D60985}" presName="Name0" presStyleCnt="0">
        <dgm:presLayoutVars>
          <dgm:dir/>
          <dgm:resizeHandles val="exact"/>
        </dgm:presLayoutVars>
      </dgm:prSet>
      <dgm:spPr/>
    </dgm:pt>
    <dgm:pt modelId="{FD70DE88-6A65-6B46-A97E-B3FDAA94E458}" type="pres">
      <dgm:prSet presAssocID="{6BA7502E-5366-4164-94E4-21A3D5D60985}" presName="cycle" presStyleCnt="0"/>
      <dgm:spPr/>
    </dgm:pt>
    <dgm:pt modelId="{E57E4537-F8D7-8141-AF0E-A46B2EDFCD31}" type="pres">
      <dgm:prSet presAssocID="{22DCE711-50B6-452F-86F7-F031852A2629}" presName="nodeFirstNode" presStyleLbl="node1" presStyleIdx="0" presStyleCnt="10">
        <dgm:presLayoutVars>
          <dgm:bulletEnabled val="1"/>
        </dgm:presLayoutVars>
      </dgm:prSet>
      <dgm:spPr/>
    </dgm:pt>
    <dgm:pt modelId="{D82EEB1C-2F5C-444D-A9DA-2990492143D6}" type="pres">
      <dgm:prSet presAssocID="{B7135D05-385C-4AA9-A991-36E194B9C076}" presName="sibTransFirstNode" presStyleLbl="bgShp" presStyleIdx="0" presStyleCnt="1"/>
      <dgm:spPr/>
    </dgm:pt>
    <dgm:pt modelId="{3E44EA2C-75DC-6048-9A10-BFB98454EDD5}" type="pres">
      <dgm:prSet presAssocID="{B25AAE40-2791-4809-8D49-DEEE27B84DE5}" presName="nodeFollowingNodes" presStyleLbl="node1" presStyleIdx="1" presStyleCnt="10">
        <dgm:presLayoutVars>
          <dgm:bulletEnabled val="1"/>
        </dgm:presLayoutVars>
      </dgm:prSet>
      <dgm:spPr/>
    </dgm:pt>
    <dgm:pt modelId="{F718E157-B1A0-5946-9944-9D6198C5DCEA}" type="pres">
      <dgm:prSet presAssocID="{573EE155-4590-450D-A8A4-156C4226F30E}" presName="nodeFollowingNodes" presStyleLbl="node1" presStyleIdx="2" presStyleCnt="10">
        <dgm:presLayoutVars>
          <dgm:bulletEnabled val="1"/>
        </dgm:presLayoutVars>
      </dgm:prSet>
      <dgm:spPr/>
    </dgm:pt>
    <dgm:pt modelId="{A9E5D9EC-5CDF-F845-847B-36DA7941BB8F}" type="pres">
      <dgm:prSet presAssocID="{7DB4DCD3-B608-4BC0-A3CB-03A123D688B0}" presName="nodeFollowingNodes" presStyleLbl="node1" presStyleIdx="3" presStyleCnt="10">
        <dgm:presLayoutVars>
          <dgm:bulletEnabled val="1"/>
        </dgm:presLayoutVars>
      </dgm:prSet>
      <dgm:spPr/>
    </dgm:pt>
    <dgm:pt modelId="{6EF7BE3D-F85F-6F4E-85A1-60822261F2DC}" type="pres">
      <dgm:prSet presAssocID="{765E94D1-1270-4BC5-9EA9-0F3C4F96F447}" presName="nodeFollowingNodes" presStyleLbl="node1" presStyleIdx="4" presStyleCnt="10">
        <dgm:presLayoutVars>
          <dgm:bulletEnabled val="1"/>
        </dgm:presLayoutVars>
      </dgm:prSet>
      <dgm:spPr/>
    </dgm:pt>
    <dgm:pt modelId="{47241937-7D6E-E846-8D9D-FB69BCFB5F85}" type="pres">
      <dgm:prSet presAssocID="{30B217A0-096A-49FD-857A-2AC556FCC359}" presName="nodeFollowingNodes" presStyleLbl="node1" presStyleIdx="5" presStyleCnt="10">
        <dgm:presLayoutVars>
          <dgm:bulletEnabled val="1"/>
        </dgm:presLayoutVars>
      </dgm:prSet>
      <dgm:spPr/>
    </dgm:pt>
    <dgm:pt modelId="{88DC396E-9384-404F-B060-1F7FE42AD227}" type="pres">
      <dgm:prSet presAssocID="{6BF0C596-FFED-4CEA-84E8-EE26BB0327E6}" presName="nodeFollowingNodes" presStyleLbl="node1" presStyleIdx="6" presStyleCnt="10">
        <dgm:presLayoutVars>
          <dgm:bulletEnabled val="1"/>
        </dgm:presLayoutVars>
      </dgm:prSet>
      <dgm:spPr/>
    </dgm:pt>
    <dgm:pt modelId="{97D450C4-57A1-1548-BA80-01EA555227D6}" type="pres">
      <dgm:prSet presAssocID="{1D64AD1E-D410-40C0-B18A-D247459359AA}" presName="nodeFollowingNodes" presStyleLbl="node1" presStyleIdx="7" presStyleCnt="10">
        <dgm:presLayoutVars>
          <dgm:bulletEnabled val="1"/>
        </dgm:presLayoutVars>
      </dgm:prSet>
      <dgm:spPr/>
    </dgm:pt>
    <dgm:pt modelId="{854FEDC3-66D6-C944-BE4F-B085799BD9BB}" type="pres">
      <dgm:prSet presAssocID="{D198F6EE-80B9-4A05-B2D2-259EC2947714}" presName="nodeFollowingNodes" presStyleLbl="node1" presStyleIdx="8" presStyleCnt="10">
        <dgm:presLayoutVars>
          <dgm:bulletEnabled val="1"/>
        </dgm:presLayoutVars>
      </dgm:prSet>
      <dgm:spPr/>
    </dgm:pt>
    <dgm:pt modelId="{AA1374AC-553A-6442-A1EB-ADFDB80E32C2}" type="pres">
      <dgm:prSet presAssocID="{C81CD060-5A22-4844-AE2F-8B8659373965}" presName="nodeFollowingNodes" presStyleLbl="node1" presStyleIdx="9" presStyleCnt="10">
        <dgm:presLayoutVars>
          <dgm:bulletEnabled val="1"/>
        </dgm:presLayoutVars>
      </dgm:prSet>
      <dgm:spPr/>
    </dgm:pt>
  </dgm:ptLst>
  <dgm:cxnLst>
    <dgm:cxn modelId="{D1F7C40D-5501-E44F-A07C-B30864F15E48}" type="presOf" srcId="{D198F6EE-80B9-4A05-B2D2-259EC2947714}" destId="{854FEDC3-66D6-C944-BE4F-B085799BD9BB}" srcOrd="0" destOrd="0" presId="urn:microsoft.com/office/officeart/2005/8/layout/cycle3"/>
    <dgm:cxn modelId="{5B5D640E-18FC-4879-9B4E-D16C1DA1B3B7}" srcId="{6BA7502E-5366-4164-94E4-21A3D5D60985}" destId="{C81CD060-5A22-4844-AE2F-8B8659373965}" srcOrd="9" destOrd="0" parTransId="{B6ED040D-6D83-4575-897C-04A2A0A72972}" sibTransId="{08135293-BDB9-40AF-A80E-930A36EA779E}"/>
    <dgm:cxn modelId="{618CB725-959A-E241-A8AF-439147C3774F}" type="presOf" srcId="{30B217A0-096A-49FD-857A-2AC556FCC359}" destId="{47241937-7D6E-E846-8D9D-FB69BCFB5F85}" srcOrd="0" destOrd="0" presId="urn:microsoft.com/office/officeart/2005/8/layout/cycle3"/>
    <dgm:cxn modelId="{AB5B9026-8AAD-48BF-BE06-89FA702CF22A}" srcId="{6BA7502E-5366-4164-94E4-21A3D5D60985}" destId="{765E94D1-1270-4BC5-9EA9-0F3C4F96F447}" srcOrd="4" destOrd="0" parTransId="{26196A60-D0FF-419E-8EE5-8D0F50E520CC}" sibTransId="{63B00642-965A-4D5F-B249-3A3CD96F6A99}"/>
    <dgm:cxn modelId="{BC568D2A-0CD4-8040-9D90-6D83CB333937}" type="presOf" srcId="{B7135D05-385C-4AA9-A991-36E194B9C076}" destId="{D82EEB1C-2F5C-444D-A9DA-2990492143D6}" srcOrd="0" destOrd="0" presId="urn:microsoft.com/office/officeart/2005/8/layout/cycle3"/>
    <dgm:cxn modelId="{BE6CF23F-B1B8-4B8C-8B44-EEE669AB8F5C}" srcId="{6BA7502E-5366-4164-94E4-21A3D5D60985}" destId="{30B217A0-096A-49FD-857A-2AC556FCC359}" srcOrd="5" destOrd="0" parTransId="{31F888BC-A1BB-47C7-94CE-D9DEA13F10E6}" sibTransId="{17DC1DF1-BC6C-4BF9-A9DA-655C24D93105}"/>
    <dgm:cxn modelId="{87C07541-C833-DC42-A8E6-1F634DC44E91}" type="presOf" srcId="{1D64AD1E-D410-40C0-B18A-D247459359AA}" destId="{97D450C4-57A1-1548-BA80-01EA555227D6}" srcOrd="0" destOrd="0" presId="urn:microsoft.com/office/officeart/2005/8/layout/cycle3"/>
    <dgm:cxn modelId="{C09D6D4C-9A51-472A-8BBA-A9A16236E421}" srcId="{6BA7502E-5366-4164-94E4-21A3D5D60985}" destId="{1D64AD1E-D410-40C0-B18A-D247459359AA}" srcOrd="7" destOrd="0" parTransId="{A966BB65-25B7-4F0A-8FD1-C0FFB4727FC0}" sibTransId="{7A23189B-1DA5-4F79-A60E-611C5F8E7747}"/>
    <dgm:cxn modelId="{B3D27C58-310E-5743-8C21-BBBFE629D0AD}" type="presOf" srcId="{7DB4DCD3-B608-4BC0-A3CB-03A123D688B0}" destId="{A9E5D9EC-5CDF-F845-847B-36DA7941BB8F}" srcOrd="0" destOrd="0" presId="urn:microsoft.com/office/officeart/2005/8/layout/cycle3"/>
    <dgm:cxn modelId="{6D057361-BAF4-1749-8572-6D3D970009B1}" type="presOf" srcId="{765E94D1-1270-4BC5-9EA9-0F3C4F96F447}" destId="{6EF7BE3D-F85F-6F4E-85A1-60822261F2DC}" srcOrd="0" destOrd="0" presId="urn:microsoft.com/office/officeart/2005/8/layout/cycle3"/>
    <dgm:cxn modelId="{9A84B862-B0F8-44B7-A09B-BBEF5CFD7F34}" srcId="{6BA7502E-5366-4164-94E4-21A3D5D60985}" destId="{B25AAE40-2791-4809-8D49-DEEE27B84DE5}" srcOrd="1" destOrd="0" parTransId="{53C56384-5369-4514-BE86-3071C2BAFA98}" sibTransId="{7CC76812-5445-44C5-A110-890C3BDF2B64}"/>
    <dgm:cxn modelId="{15F10881-7271-D348-9F06-540716424E23}" type="presOf" srcId="{6BF0C596-FFED-4CEA-84E8-EE26BB0327E6}" destId="{88DC396E-9384-404F-B060-1F7FE42AD227}" srcOrd="0" destOrd="0" presId="urn:microsoft.com/office/officeart/2005/8/layout/cycle3"/>
    <dgm:cxn modelId="{1AA2C988-43BE-4B37-8A08-8DD58597C9DA}" srcId="{6BA7502E-5366-4164-94E4-21A3D5D60985}" destId="{6BF0C596-FFED-4CEA-84E8-EE26BB0327E6}" srcOrd="6" destOrd="0" parTransId="{C20AEA92-ED39-4ABC-84FD-CA9F2A67A9DB}" sibTransId="{1A6951B3-EA0C-42F7-8CC1-FD67690EE2C7}"/>
    <dgm:cxn modelId="{254E3B9A-4515-3348-827C-54EEC81E0003}" type="presOf" srcId="{573EE155-4590-450D-A8A4-156C4226F30E}" destId="{F718E157-B1A0-5946-9944-9D6198C5DCEA}" srcOrd="0" destOrd="0" presId="urn:microsoft.com/office/officeart/2005/8/layout/cycle3"/>
    <dgm:cxn modelId="{3464949C-D377-4430-95E6-9FBF84D179B6}" srcId="{6BA7502E-5366-4164-94E4-21A3D5D60985}" destId="{7DB4DCD3-B608-4BC0-A3CB-03A123D688B0}" srcOrd="3" destOrd="0" parTransId="{62D29E1F-24D5-481A-AB10-F6BB9D56E121}" sibTransId="{2FD2CA1C-DA63-428A-B017-08A579935513}"/>
    <dgm:cxn modelId="{EEACC1A5-0101-7042-BB1B-C7F93824D006}" type="presOf" srcId="{6BA7502E-5366-4164-94E4-21A3D5D60985}" destId="{61C39CF9-F95B-964B-AE67-0D716104C6D3}" srcOrd="0" destOrd="0" presId="urn:microsoft.com/office/officeart/2005/8/layout/cycle3"/>
    <dgm:cxn modelId="{6D6AA4B1-59FC-6C45-A37E-291ED2FCF798}" type="presOf" srcId="{B25AAE40-2791-4809-8D49-DEEE27B84DE5}" destId="{3E44EA2C-75DC-6048-9A10-BFB98454EDD5}" srcOrd="0" destOrd="0" presId="urn:microsoft.com/office/officeart/2005/8/layout/cycle3"/>
    <dgm:cxn modelId="{CA97E0B2-0F3D-1A44-B615-ACFC07ACF597}" type="presOf" srcId="{22DCE711-50B6-452F-86F7-F031852A2629}" destId="{E57E4537-F8D7-8141-AF0E-A46B2EDFCD31}" srcOrd="0" destOrd="0" presId="urn:microsoft.com/office/officeart/2005/8/layout/cycle3"/>
    <dgm:cxn modelId="{764892C3-D24B-4F50-ACF1-758BF41C34C6}" srcId="{6BA7502E-5366-4164-94E4-21A3D5D60985}" destId="{D198F6EE-80B9-4A05-B2D2-259EC2947714}" srcOrd="8" destOrd="0" parTransId="{867A786A-0E06-45CC-A1AB-82C7B26E6014}" sibTransId="{E5AF7A4A-BF51-4CBD-98EA-C64AB0CAFA26}"/>
    <dgm:cxn modelId="{0C2C27E6-861E-43DD-9EE7-F3D656BC38F6}" srcId="{6BA7502E-5366-4164-94E4-21A3D5D60985}" destId="{573EE155-4590-450D-A8A4-156C4226F30E}" srcOrd="2" destOrd="0" parTransId="{C076F200-1B3A-401B-8F3E-C7AEF93EC7C7}" sibTransId="{7CFC03FA-BDC1-441D-B3DD-C7E2BFB4EC65}"/>
    <dgm:cxn modelId="{A73BBDEB-E853-4745-AFFD-28874F900988}" type="presOf" srcId="{C81CD060-5A22-4844-AE2F-8B8659373965}" destId="{AA1374AC-553A-6442-A1EB-ADFDB80E32C2}" srcOrd="0" destOrd="0" presId="urn:microsoft.com/office/officeart/2005/8/layout/cycle3"/>
    <dgm:cxn modelId="{2824A5F4-8FD7-4E37-A134-A432D9304578}" srcId="{6BA7502E-5366-4164-94E4-21A3D5D60985}" destId="{22DCE711-50B6-452F-86F7-F031852A2629}" srcOrd="0" destOrd="0" parTransId="{AB63CB81-5534-4CB1-8A3C-B4597717E0B9}" sibTransId="{B7135D05-385C-4AA9-A991-36E194B9C076}"/>
    <dgm:cxn modelId="{C2586C27-D182-324F-B7B6-BA571E9C1A70}" type="presParOf" srcId="{61C39CF9-F95B-964B-AE67-0D716104C6D3}" destId="{FD70DE88-6A65-6B46-A97E-B3FDAA94E458}" srcOrd="0" destOrd="0" presId="urn:microsoft.com/office/officeart/2005/8/layout/cycle3"/>
    <dgm:cxn modelId="{9A2065E9-9F4F-BC45-9C6C-EB5E7719833F}" type="presParOf" srcId="{FD70DE88-6A65-6B46-A97E-B3FDAA94E458}" destId="{E57E4537-F8D7-8141-AF0E-A46B2EDFCD31}" srcOrd="0" destOrd="0" presId="urn:microsoft.com/office/officeart/2005/8/layout/cycle3"/>
    <dgm:cxn modelId="{19E41C64-353A-4C41-B411-DC47767E3882}" type="presParOf" srcId="{FD70DE88-6A65-6B46-A97E-B3FDAA94E458}" destId="{D82EEB1C-2F5C-444D-A9DA-2990492143D6}" srcOrd="1" destOrd="0" presId="urn:microsoft.com/office/officeart/2005/8/layout/cycle3"/>
    <dgm:cxn modelId="{75996359-49CA-8942-ADCA-985FF8328C9D}" type="presParOf" srcId="{FD70DE88-6A65-6B46-A97E-B3FDAA94E458}" destId="{3E44EA2C-75DC-6048-9A10-BFB98454EDD5}" srcOrd="2" destOrd="0" presId="urn:microsoft.com/office/officeart/2005/8/layout/cycle3"/>
    <dgm:cxn modelId="{881D151E-8107-5E47-BDF0-D5ABA0C8AAA6}" type="presParOf" srcId="{FD70DE88-6A65-6B46-A97E-B3FDAA94E458}" destId="{F718E157-B1A0-5946-9944-9D6198C5DCEA}" srcOrd="3" destOrd="0" presId="urn:microsoft.com/office/officeart/2005/8/layout/cycle3"/>
    <dgm:cxn modelId="{C961C709-F173-DD4D-8F01-DEC53DDCA715}" type="presParOf" srcId="{FD70DE88-6A65-6B46-A97E-B3FDAA94E458}" destId="{A9E5D9EC-5CDF-F845-847B-36DA7941BB8F}" srcOrd="4" destOrd="0" presId="urn:microsoft.com/office/officeart/2005/8/layout/cycle3"/>
    <dgm:cxn modelId="{C0922D9A-2866-4346-94B6-FB18978957C6}" type="presParOf" srcId="{FD70DE88-6A65-6B46-A97E-B3FDAA94E458}" destId="{6EF7BE3D-F85F-6F4E-85A1-60822261F2DC}" srcOrd="5" destOrd="0" presId="urn:microsoft.com/office/officeart/2005/8/layout/cycle3"/>
    <dgm:cxn modelId="{3F96F205-C251-744C-A84A-CE38998E517C}" type="presParOf" srcId="{FD70DE88-6A65-6B46-A97E-B3FDAA94E458}" destId="{47241937-7D6E-E846-8D9D-FB69BCFB5F85}" srcOrd="6" destOrd="0" presId="urn:microsoft.com/office/officeart/2005/8/layout/cycle3"/>
    <dgm:cxn modelId="{1DA3D6DB-2F99-9846-9918-6F8F4A7DA8ED}" type="presParOf" srcId="{FD70DE88-6A65-6B46-A97E-B3FDAA94E458}" destId="{88DC396E-9384-404F-B060-1F7FE42AD227}" srcOrd="7" destOrd="0" presId="urn:microsoft.com/office/officeart/2005/8/layout/cycle3"/>
    <dgm:cxn modelId="{56828ED6-BBA4-C840-BE57-0B2B9AC5F796}" type="presParOf" srcId="{FD70DE88-6A65-6B46-A97E-B3FDAA94E458}" destId="{97D450C4-57A1-1548-BA80-01EA555227D6}" srcOrd="8" destOrd="0" presId="urn:microsoft.com/office/officeart/2005/8/layout/cycle3"/>
    <dgm:cxn modelId="{F49ED069-DAD7-2D4C-864D-7F269B3C94F6}" type="presParOf" srcId="{FD70DE88-6A65-6B46-A97E-B3FDAA94E458}" destId="{854FEDC3-66D6-C944-BE4F-B085799BD9BB}" srcOrd="9" destOrd="0" presId="urn:microsoft.com/office/officeart/2005/8/layout/cycle3"/>
    <dgm:cxn modelId="{CB73F114-B7BF-9342-B9A1-025633408A4C}" type="presParOf" srcId="{FD70DE88-6A65-6B46-A97E-B3FDAA94E458}" destId="{AA1374AC-553A-6442-A1EB-ADFDB80E32C2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88ABD1-6AE8-4F49-947A-9ACA790525A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F55638-45D0-4C7A-A7D4-C9B8096DCC48}">
      <dgm:prSet/>
      <dgm:spPr/>
      <dgm:t>
        <a:bodyPr/>
        <a:lstStyle/>
        <a:p>
          <a:r>
            <a:rPr lang="en-US"/>
            <a:t>Varumärke</a:t>
          </a:r>
        </a:p>
      </dgm:t>
    </dgm:pt>
    <dgm:pt modelId="{55C03F85-6CA5-4388-A5D1-B1EB1D9CA584}" type="parTrans" cxnId="{5D586D4F-D839-4A9B-9CE0-CC62E0D2C7EE}">
      <dgm:prSet/>
      <dgm:spPr/>
      <dgm:t>
        <a:bodyPr/>
        <a:lstStyle/>
        <a:p>
          <a:endParaRPr lang="en-US"/>
        </a:p>
      </dgm:t>
    </dgm:pt>
    <dgm:pt modelId="{6E9DFD77-5102-4B74-9BE6-D025348D40D9}" type="sibTrans" cxnId="{5D586D4F-D839-4A9B-9CE0-CC62E0D2C7EE}">
      <dgm:prSet/>
      <dgm:spPr/>
      <dgm:t>
        <a:bodyPr/>
        <a:lstStyle/>
        <a:p>
          <a:endParaRPr lang="en-US"/>
        </a:p>
      </dgm:t>
    </dgm:pt>
    <dgm:pt modelId="{18BA2356-15CD-48EC-AD8F-B4C9C39979C9}">
      <dgm:prSet/>
      <dgm:spPr/>
      <dgm:t>
        <a:bodyPr/>
        <a:lstStyle/>
        <a:p>
          <a:r>
            <a:rPr lang="en-US"/>
            <a:t>Kultur</a:t>
          </a:r>
        </a:p>
      </dgm:t>
    </dgm:pt>
    <dgm:pt modelId="{12B14F7C-5032-45E8-AF79-BAA448E3C9D6}" type="parTrans" cxnId="{5E15E56E-F4C1-435A-B62D-77F962191F21}">
      <dgm:prSet/>
      <dgm:spPr/>
      <dgm:t>
        <a:bodyPr/>
        <a:lstStyle/>
        <a:p>
          <a:endParaRPr lang="en-US"/>
        </a:p>
      </dgm:t>
    </dgm:pt>
    <dgm:pt modelId="{44CE4C8B-F39C-46B3-BFA1-614373E9C38E}" type="sibTrans" cxnId="{5E15E56E-F4C1-435A-B62D-77F962191F21}">
      <dgm:prSet/>
      <dgm:spPr/>
      <dgm:t>
        <a:bodyPr/>
        <a:lstStyle/>
        <a:p>
          <a:endParaRPr lang="en-US"/>
        </a:p>
      </dgm:t>
    </dgm:pt>
    <dgm:pt modelId="{0202367D-38AB-4097-9BB5-558839CA8E55}">
      <dgm:prSet/>
      <dgm:spPr/>
      <dgm:t>
        <a:bodyPr/>
        <a:lstStyle/>
        <a:p>
          <a:r>
            <a:rPr lang="en-US"/>
            <a:t>Rykte</a:t>
          </a:r>
        </a:p>
      </dgm:t>
    </dgm:pt>
    <dgm:pt modelId="{4893303D-6CEB-4826-BFE5-872B04B83F38}" type="parTrans" cxnId="{499F1CFA-D2FF-441C-8250-B02331E1CB2C}">
      <dgm:prSet/>
      <dgm:spPr/>
      <dgm:t>
        <a:bodyPr/>
        <a:lstStyle/>
        <a:p>
          <a:endParaRPr lang="en-US"/>
        </a:p>
      </dgm:t>
    </dgm:pt>
    <dgm:pt modelId="{78B89F43-DE68-4ED1-91B0-1EAE8490F80C}" type="sibTrans" cxnId="{499F1CFA-D2FF-441C-8250-B02331E1CB2C}">
      <dgm:prSet/>
      <dgm:spPr/>
      <dgm:t>
        <a:bodyPr/>
        <a:lstStyle/>
        <a:p>
          <a:endParaRPr lang="en-US"/>
        </a:p>
      </dgm:t>
    </dgm:pt>
    <dgm:pt modelId="{37FE233D-73F1-4B80-929B-78F1EB04DD91}">
      <dgm:prSet/>
      <dgm:spPr/>
      <dgm:t>
        <a:bodyPr/>
        <a:lstStyle/>
        <a:p>
          <a:r>
            <a:rPr lang="en-US"/>
            <a:t>Industri nyheter</a:t>
          </a:r>
        </a:p>
      </dgm:t>
    </dgm:pt>
    <dgm:pt modelId="{907C7BA3-214C-42B1-9454-C42E25083E57}" type="parTrans" cxnId="{8877CF4E-B66E-496D-9E24-D2E815871700}">
      <dgm:prSet/>
      <dgm:spPr/>
      <dgm:t>
        <a:bodyPr/>
        <a:lstStyle/>
        <a:p>
          <a:endParaRPr lang="en-US"/>
        </a:p>
      </dgm:t>
    </dgm:pt>
    <dgm:pt modelId="{1C88B62A-0F86-4298-8D71-1868DDEEA82B}" type="sibTrans" cxnId="{8877CF4E-B66E-496D-9E24-D2E815871700}">
      <dgm:prSet/>
      <dgm:spPr/>
      <dgm:t>
        <a:bodyPr/>
        <a:lstStyle/>
        <a:p>
          <a:endParaRPr lang="en-US"/>
        </a:p>
      </dgm:t>
    </dgm:pt>
    <dgm:pt modelId="{0358272B-686D-4C79-81C7-0613BADAB113}">
      <dgm:prSet/>
      <dgm:spPr/>
      <dgm:t>
        <a:bodyPr/>
        <a:lstStyle/>
        <a:p>
          <a:r>
            <a:rPr lang="en-US" dirty="0" err="1"/>
            <a:t>Konkurrenter</a:t>
          </a:r>
          <a:endParaRPr lang="en-US" dirty="0"/>
        </a:p>
      </dgm:t>
    </dgm:pt>
    <dgm:pt modelId="{EF478954-3101-4B49-8B7B-CDA98B781F55}" type="parTrans" cxnId="{BA48A918-BD92-4F3D-8677-2EC1A6B61B96}">
      <dgm:prSet/>
      <dgm:spPr/>
      <dgm:t>
        <a:bodyPr/>
        <a:lstStyle/>
        <a:p>
          <a:endParaRPr lang="en-US"/>
        </a:p>
      </dgm:t>
    </dgm:pt>
    <dgm:pt modelId="{A9CFF215-B9EC-4545-9D54-926E13146FD0}" type="sibTrans" cxnId="{BA48A918-BD92-4F3D-8677-2EC1A6B61B96}">
      <dgm:prSet/>
      <dgm:spPr/>
      <dgm:t>
        <a:bodyPr/>
        <a:lstStyle/>
        <a:p>
          <a:endParaRPr lang="en-US"/>
        </a:p>
      </dgm:t>
    </dgm:pt>
    <dgm:pt modelId="{BFDCA588-36D9-46CB-98B6-B42067072BE3}">
      <dgm:prSet/>
      <dgm:spPr/>
      <dgm:t>
        <a:bodyPr/>
        <a:lstStyle/>
        <a:p>
          <a:r>
            <a:rPr lang="en-US"/>
            <a:t>Hur affärer drivs</a:t>
          </a:r>
        </a:p>
      </dgm:t>
    </dgm:pt>
    <dgm:pt modelId="{51F10D84-028D-4F16-B286-C9972A038201}" type="parTrans" cxnId="{9A5B2732-43FC-49C0-9439-2CECA312079C}">
      <dgm:prSet/>
      <dgm:spPr/>
      <dgm:t>
        <a:bodyPr/>
        <a:lstStyle/>
        <a:p>
          <a:endParaRPr lang="en-US"/>
        </a:p>
      </dgm:t>
    </dgm:pt>
    <dgm:pt modelId="{04FD1270-8202-4757-B4EC-A7FA00C64760}" type="sibTrans" cxnId="{9A5B2732-43FC-49C0-9439-2CECA312079C}">
      <dgm:prSet/>
      <dgm:spPr/>
      <dgm:t>
        <a:bodyPr/>
        <a:lstStyle/>
        <a:p>
          <a:endParaRPr lang="en-US"/>
        </a:p>
      </dgm:t>
    </dgm:pt>
    <dgm:pt modelId="{3E97D78D-DBFB-304A-AEE9-F104DF629808}" type="pres">
      <dgm:prSet presAssocID="{D388ABD1-6AE8-4F49-947A-9ACA790525A8}" presName="diagram" presStyleCnt="0">
        <dgm:presLayoutVars>
          <dgm:dir/>
          <dgm:resizeHandles val="exact"/>
        </dgm:presLayoutVars>
      </dgm:prSet>
      <dgm:spPr/>
    </dgm:pt>
    <dgm:pt modelId="{3470CBAE-3BED-1F4E-B2FF-FC4C6756BE58}" type="pres">
      <dgm:prSet presAssocID="{92F55638-45D0-4C7A-A7D4-C9B8096DCC48}" presName="node" presStyleLbl="node1" presStyleIdx="0" presStyleCnt="6">
        <dgm:presLayoutVars>
          <dgm:bulletEnabled val="1"/>
        </dgm:presLayoutVars>
      </dgm:prSet>
      <dgm:spPr/>
    </dgm:pt>
    <dgm:pt modelId="{50AE6D52-C671-F143-9968-6E4D8B283AF0}" type="pres">
      <dgm:prSet presAssocID="{6E9DFD77-5102-4B74-9BE6-D025348D40D9}" presName="sibTrans" presStyleCnt="0"/>
      <dgm:spPr/>
    </dgm:pt>
    <dgm:pt modelId="{327CB010-E29E-584C-A8C4-E6422FF26FE6}" type="pres">
      <dgm:prSet presAssocID="{18BA2356-15CD-48EC-AD8F-B4C9C39979C9}" presName="node" presStyleLbl="node1" presStyleIdx="1" presStyleCnt="6">
        <dgm:presLayoutVars>
          <dgm:bulletEnabled val="1"/>
        </dgm:presLayoutVars>
      </dgm:prSet>
      <dgm:spPr/>
    </dgm:pt>
    <dgm:pt modelId="{5A415C5A-AF2A-7A46-B3E9-5B9AE0A53D1E}" type="pres">
      <dgm:prSet presAssocID="{44CE4C8B-F39C-46B3-BFA1-614373E9C38E}" presName="sibTrans" presStyleCnt="0"/>
      <dgm:spPr/>
    </dgm:pt>
    <dgm:pt modelId="{CFD5110A-AE42-5C44-A343-D4BD680D3AB2}" type="pres">
      <dgm:prSet presAssocID="{0202367D-38AB-4097-9BB5-558839CA8E55}" presName="node" presStyleLbl="node1" presStyleIdx="2" presStyleCnt="6">
        <dgm:presLayoutVars>
          <dgm:bulletEnabled val="1"/>
        </dgm:presLayoutVars>
      </dgm:prSet>
      <dgm:spPr/>
    </dgm:pt>
    <dgm:pt modelId="{4F051B32-909B-3544-B113-61EA004CD077}" type="pres">
      <dgm:prSet presAssocID="{78B89F43-DE68-4ED1-91B0-1EAE8490F80C}" presName="sibTrans" presStyleCnt="0"/>
      <dgm:spPr/>
    </dgm:pt>
    <dgm:pt modelId="{64F9AF6B-D2AA-1B40-89F5-0EFAAEF10448}" type="pres">
      <dgm:prSet presAssocID="{37FE233D-73F1-4B80-929B-78F1EB04DD91}" presName="node" presStyleLbl="node1" presStyleIdx="3" presStyleCnt="6">
        <dgm:presLayoutVars>
          <dgm:bulletEnabled val="1"/>
        </dgm:presLayoutVars>
      </dgm:prSet>
      <dgm:spPr/>
    </dgm:pt>
    <dgm:pt modelId="{DCEF81B0-281E-EA4F-B077-BC6E57231292}" type="pres">
      <dgm:prSet presAssocID="{1C88B62A-0F86-4298-8D71-1868DDEEA82B}" presName="sibTrans" presStyleCnt="0"/>
      <dgm:spPr/>
    </dgm:pt>
    <dgm:pt modelId="{409DCFB6-4D5A-7E4C-9B2D-69421A9AEFEB}" type="pres">
      <dgm:prSet presAssocID="{0358272B-686D-4C79-81C7-0613BADAB113}" presName="node" presStyleLbl="node1" presStyleIdx="4" presStyleCnt="6">
        <dgm:presLayoutVars>
          <dgm:bulletEnabled val="1"/>
        </dgm:presLayoutVars>
      </dgm:prSet>
      <dgm:spPr/>
    </dgm:pt>
    <dgm:pt modelId="{CAEA48C6-35EA-9341-B76A-9164E5342C39}" type="pres">
      <dgm:prSet presAssocID="{A9CFF215-B9EC-4545-9D54-926E13146FD0}" presName="sibTrans" presStyleCnt="0"/>
      <dgm:spPr/>
    </dgm:pt>
    <dgm:pt modelId="{C708FD3C-55EC-C143-9DB5-DBB974160308}" type="pres">
      <dgm:prSet presAssocID="{BFDCA588-36D9-46CB-98B6-B42067072BE3}" presName="node" presStyleLbl="node1" presStyleIdx="5" presStyleCnt="6">
        <dgm:presLayoutVars>
          <dgm:bulletEnabled val="1"/>
        </dgm:presLayoutVars>
      </dgm:prSet>
      <dgm:spPr/>
    </dgm:pt>
  </dgm:ptLst>
  <dgm:cxnLst>
    <dgm:cxn modelId="{92238410-B601-034F-A4F0-BDA25D687B0C}" type="presOf" srcId="{D388ABD1-6AE8-4F49-947A-9ACA790525A8}" destId="{3E97D78D-DBFB-304A-AEE9-F104DF629808}" srcOrd="0" destOrd="0" presId="urn:microsoft.com/office/officeart/2005/8/layout/default"/>
    <dgm:cxn modelId="{BA48A918-BD92-4F3D-8677-2EC1A6B61B96}" srcId="{D388ABD1-6AE8-4F49-947A-9ACA790525A8}" destId="{0358272B-686D-4C79-81C7-0613BADAB113}" srcOrd="4" destOrd="0" parTransId="{EF478954-3101-4B49-8B7B-CDA98B781F55}" sibTransId="{A9CFF215-B9EC-4545-9D54-926E13146FD0}"/>
    <dgm:cxn modelId="{9A5B2732-43FC-49C0-9439-2CECA312079C}" srcId="{D388ABD1-6AE8-4F49-947A-9ACA790525A8}" destId="{BFDCA588-36D9-46CB-98B6-B42067072BE3}" srcOrd="5" destOrd="0" parTransId="{51F10D84-028D-4F16-B286-C9972A038201}" sibTransId="{04FD1270-8202-4757-B4EC-A7FA00C64760}"/>
    <dgm:cxn modelId="{413D154B-6A17-9142-ABC7-247A635E9E73}" type="presOf" srcId="{37FE233D-73F1-4B80-929B-78F1EB04DD91}" destId="{64F9AF6B-D2AA-1B40-89F5-0EFAAEF10448}" srcOrd="0" destOrd="0" presId="urn:microsoft.com/office/officeart/2005/8/layout/default"/>
    <dgm:cxn modelId="{8877CF4E-B66E-496D-9E24-D2E815871700}" srcId="{D388ABD1-6AE8-4F49-947A-9ACA790525A8}" destId="{37FE233D-73F1-4B80-929B-78F1EB04DD91}" srcOrd="3" destOrd="0" parTransId="{907C7BA3-214C-42B1-9454-C42E25083E57}" sibTransId="{1C88B62A-0F86-4298-8D71-1868DDEEA82B}"/>
    <dgm:cxn modelId="{5D586D4F-D839-4A9B-9CE0-CC62E0D2C7EE}" srcId="{D388ABD1-6AE8-4F49-947A-9ACA790525A8}" destId="{92F55638-45D0-4C7A-A7D4-C9B8096DCC48}" srcOrd="0" destOrd="0" parTransId="{55C03F85-6CA5-4388-A5D1-B1EB1D9CA584}" sibTransId="{6E9DFD77-5102-4B74-9BE6-D025348D40D9}"/>
    <dgm:cxn modelId="{E0790163-4CDA-3343-87F0-C912231F4737}" type="presOf" srcId="{18BA2356-15CD-48EC-AD8F-B4C9C39979C9}" destId="{327CB010-E29E-584C-A8C4-E6422FF26FE6}" srcOrd="0" destOrd="0" presId="urn:microsoft.com/office/officeart/2005/8/layout/default"/>
    <dgm:cxn modelId="{5E15E56E-F4C1-435A-B62D-77F962191F21}" srcId="{D388ABD1-6AE8-4F49-947A-9ACA790525A8}" destId="{18BA2356-15CD-48EC-AD8F-B4C9C39979C9}" srcOrd="1" destOrd="0" parTransId="{12B14F7C-5032-45E8-AF79-BAA448E3C9D6}" sibTransId="{44CE4C8B-F39C-46B3-BFA1-614373E9C38E}"/>
    <dgm:cxn modelId="{8E6FB6CB-D43A-D940-BA5A-C35F4DEDC3E0}" type="presOf" srcId="{0358272B-686D-4C79-81C7-0613BADAB113}" destId="{409DCFB6-4D5A-7E4C-9B2D-69421A9AEFEB}" srcOrd="0" destOrd="0" presId="urn:microsoft.com/office/officeart/2005/8/layout/default"/>
    <dgm:cxn modelId="{EB0455D6-F055-824E-9F77-7CA7A27EE571}" type="presOf" srcId="{0202367D-38AB-4097-9BB5-558839CA8E55}" destId="{CFD5110A-AE42-5C44-A343-D4BD680D3AB2}" srcOrd="0" destOrd="0" presId="urn:microsoft.com/office/officeart/2005/8/layout/default"/>
    <dgm:cxn modelId="{973F8FD6-D044-BE44-A590-93EB0347B312}" type="presOf" srcId="{BFDCA588-36D9-46CB-98B6-B42067072BE3}" destId="{C708FD3C-55EC-C143-9DB5-DBB974160308}" srcOrd="0" destOrd="0" presId="urn:microsoft.com/office/officeart/2005/8/layout/default"/>
    <dgm:cxn modelId="{D4ACFDE7-8D48-E749-B26A-DE03FB90E013}" type="presOf" srcId="{92F55638-45D0-4C7A-A7D4-C9B8096DCC48}" destId="{3470CBAE-3BED-1F4E-B2FF-FC4C6756BE58}" srcOrd="0" destOrd="0" presId="urn:microsoft.com/office/officeart/2005/8/layout/default"/>
    <dgm:cxn modelId="{499F1CFA-D2FF-441C-8250-B02331E1CB2C}" srcId="{D388ABD1-6AE8-4F49-947A-9ACA790525A8}" destId="{0202367D-38AB-4097-9BB5-558839CA8E55}" srcOrd="2" destOrd="0" parTransId="{4893303D-6CEB-4826-BFE5-872B04B83F38}" sibTransId="{78B89F43-DE68-4ED1-91B0-1EAE8490F80C}"/>
    <dgm:cxn modelId="{03FC8400-9135-5F4B-9214-9E664EC376A1}" type="presParOf" srcId="{3E97D78D-DBFB-304A-AEE9-F104DF629808}" destId="{3470CBAE-3BED-1F4E-B2FF-FC4C6756BE58}" srcOrd="0" destOrd="0" presId="urn:microsoft.com/office/officeart/2005/8/layout/default"/>
    <dgm:cxn modelId="{B344CA80-BA4F-7640-A30A-65550418410B}" type="presParOf" srcId="{3E97D78D-DBFB-304A-AEE9-F104DF629808}" destId="{50AE6D52-C671-F143-9968-6E4D8B283AF0}" srcOrd="1" destOrd="0" presId="urn:microsoft.com/office/officeart/2005/8/layout/default"/>
    <dgm:cxn modelId="{24EC7391-3852-B746-B685-0752142CF35A}" type="presParOf" srcId="{3E97D78D-DBFB-304A-AEE9-F104DF629808}" destId="{327CB010-E29E-584C-A8C4-E6422FF26FE6}" srcOrd="2" destOrd="0" presId="urn:microsoft.com/office/officeart/2005/8/layout/default"/>
    <dgm:cxn modelId="{540B2B40-DFF4-6A4A-AAA3-27E36FA08611}" type="presParOf" srcId="{3E97D78D-DBFB-304A-AEE9-F104DF629808}" destId="{5A415C5A-AF2A-7A46-B3E9-5B9AE0A53D1E}" srcOrd="3" destOrd="0" presId="urn:microsoft.com/office/officeart/2005/8/layout/default"/>
    <dgm:cxn modelId="{544A7621-39DF-C349-8F9C-85544002C954}" type="presParOf" srcId="{3E97D78D-DBFB-304A-AEE9-F104DF629808}" destId="{CFD5110A-AE42-5C44-A343-D4BD680D3AB2}" srcOrd="4" destOrd="0" presId="urn:microsoft.com/office/officeart/2005/8/layout/default"/>
    <dgm:cxn modelId="{76F91C7C-C000-3542-B1DC-B1A745789676}" type="presParOf" srcId="{3E97D78D-DBFB-304A-AEE9-F104DF629808}" destId="{4F051B32-909B-3544-B113-61EA004CD077}" srcOrd="5" destOrd="0" presId="urn:microsoft.com/office/officeart/2005/8/layout/default"/>
    <dgm:cxn modelId="{2D52D756-A6CC-AF4D-9E8E-DCCC4ABB9980}" type="presParOf" srcId="{3E97D78D-DBFB-304A-AEE9-F104DF629808}" destId="{64F9AF6B-D2AA-1B40-89F5-0EFAAEF10448}" srcOrd="6" destOrd="0" presId="urn:microsoft.com/office/officeart/2005/8/layout/default"/>
    <dgm:cxn modelId="{A3188564-DB85-934E-96B8-535120C5D706}" type="presParOf" srcId="{3E97D78D-DBFB-304A-AEE9-F104DF629808}" destId="{DCEF81B0-281E-EA4F-B077-BC6E57231292}" srcOrd="7" destOrd="0" presId="urn:microsoft.com/office/officeart/2005/8/layout/default"/>
    <dgm:cxn modelId="{98F30F7E-5DF5-A04B-A805-8E614FED1192}" type="presParOf" srcId="{3E97D78D-DBFB-304A-AEE9-F104DF629808}" destId="{409DCFB6-4D5A-7E4C-9B2D-69421A9AEFEB}" srcOrd="8" destOrd="0" presId="urn:microsoft.com/office/officeart/2005/8/layout/default"/>
    <dgm:cxn modelId="{89DEE63E-E744-A74B-9E66-E054B8B095C5}" type="presParOf" srcId="{3E97D78D-DBFB-304A-AEE9-F104DF629808}" destId="{CAEA48C6-35EA-9341-B76A-9164E5342C39}" srcOrd="9" destOrd="0" presId="urn:microsoft.com/office/officeart/2005/8/layout/default"/>
    <dgm:cxn modelId="{13894A8F-E0A5-E946-954F-DC553141A918}" type="presParOf" srcId="{3E97D78D-DBFB-304A-AEE9-F104DF629808}" destId="{C708FD3C-55EC-C143-9DB5-DBB97416030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53AD9F-F969-4AE5-9E04-3FF369CECE4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2B82E9-4DC1-4143-821B-32E9F36E1254}">
      <dgm:prSet/>
      <dgm:spPr/>
      <dgm:t>
        <a:bodyPr/>
        <a:lstStyle/>
        <a:p>
          <a:r>
            <a:rPr lang="en-US"/>
            <a:t>Den strukturella utformningen av delad informationsmiljö</a:t>
          </a:r>
        </a:p>
      </dgm:t>
    </dgm:pt>
    <dgm:pt modelId="{F9366271-F4DA-4F7F-A588-9EBD63B10F74}" type="parTrans" cxnId="{6762C8C0-73A4-44EA-8ADF-C5CE07972E23}">
      <dgm:prSet/>
      <dgm:spPr/>
      <dgm:t>
        <a:bodyPr/>
        <a:lstStyle/>
        <a:p>
          <a:endParaRPr lang="en-US"/>
        </a:p>
      </dgm:t>
    </dgm:pt>
    <dgm:pt modelId="{657D8D2C-BCC2-4676-86E4-0E8765EF7AE9}" type="sibTrans" cxnId="{6762C8C0-73A4-44EA-8ADF-C5CE07972E23}">
      <dgm:prSet/>
      <dgm:spPr/>
      <dgm:t>
        <a:bodyPr/>
        <a:lstStyle/>
        <a:p>
          <a:endParaRPr lang="en-US"/>
        </a:p>
      </dgm:t>
    </dgm:pt>
    <dgm:pt modelId="{F4FA0C1F-9A26-45EF-B638-F499DE79D079}">
      <dgm:prSet/>
      <dgm:spPr/>
      <dgm:t>
        <a:bodyPr/>
        <a:lstStyle/>
        <a:p>
          <a:r>
            <a:rPr lang="en-US"/>
            <a:t>Konsten och vetenskapen att organisera och märka webbplatser, intranät, onlinegrupper och programvara för att stödja användbarhet och sökbarhet.</a:t>
          </a:r>
        </a:p>
      </dgm:t>
    </dgm:pt>
    <dgm:pt modelId="{2013BCDC-B029-4C77-8980-9F4A75913F99}" type="parTrans" cxnId="{EFD6644E-F099-45AA-83E7-4E7789C28675}">
      <dgm:prSet/>
      <dgm:spPr/>
      <dgm:t>
        <a:bodyPr/>
        <a:lstStyle/>
        <a:p>
          <a:endParaRPr lang="en-US"/>
        </a:p>
      </dgm:t>
    </dgm:pt>
    <dgm:pt modelId="{CEE7B775-B065-4A7F-8BAF-F47B8A77BA50}" type="sibTrans" cxnId="{EFD6644E-F099-45AA-83E7-4E7789C28675}">
      <dgm:prSet/>
      <dgm:spPr/>
      <dgm:t>
        <a:bodyPr/>
        <a:lstStyle/>
        <a:p>
          <a:endParaRPr lang="en-US"/>
        </a:p>
      </dgm:t>
    </dgm:pt>
    <dgm:pt modelId="{FC1A7C05-F3D1-7542-98DA-9087C54BA502}" type="pres">
      <dgm:prSet presAssocID="{C853AD9F-F969-4AE5-9E04-3FF369CECE41}" presName="vert0" presStyleCnt="0">
        <dgm:presLayoutVars>
          <dgm:dir/>
          <dgm:animOne val="branch"/>
          <dgm:animLvl val="lvl"/>
        </dgm:presLayoutVars>
      </dgm:prSet>
      <dgm:spPr/>
    </dgm:pt>
    <dgm:pt modelId="{DC1589DC-C9E6-524E-8DF9-6A74BA0DCCE9}" type="pres">
      <dgm:prSet presAssocID="{092B82E9-4DC1-4143-821B-32E9F36E1254}" presName="thickLine" presStyleLbl="alignNode1" presStyleIdx="0" presStyleCnt="2"/>
      <dgm:spPr/>
    </dgm:pt>
    <dgm:pt modelId="{15D60A62-3CD4-CE41-A33E-1BE534DD20C1}" type="pres">
      <dgm:prSet presAssocID="{092B82E9-4DC1-4143-821B-32E9F36E1254}" presName="horz1" presStyleCnt="0"/>
      <dgm:spPr/>
    </dgm:pt>
    <dgm:pt modelId="{A31B8735-0A1F-0649-ABAA-C6765F51068B}" type="pres">
      <dgm:prSet presAssocID="{092B82E9-4DC1-4143-821B-32E9F36E1254}" presName="tx1" presStyleLbl="revTx" presStyleIdx="0" presStyleCnt="2"/>
      <dgm:spPr/>
    </dgm:pt>
    <dgm:pt modelId="{D6F52594-2242-C145-8FC4-770695993140}" type="pres">
      <dgm:prSet presAssocID="{092B82E9-4DC1-4143-821B-32E9F36E1254}" presName="vert1" presStyleCnt="0"/>
      <dgm:spPr/>
    </dgm:pt>
    <dgm:pt modelId="{CE8E0834-A72C-0247-8ABB-60BCF6BE701C}" type="pres">
      <dgm:prSet presAssocID="{F4FA0C1F-9A26-45EF-B638-F499DE79D079}" presName="thickLine" presStyleLbl="alignNode1" presStyleIdx="1" presStyleCnt="2"/>
      <dgm:spPr/>
    </dgm:pt>
    <dgm:pt modelId="{5C23CAC4-C846-BE43-A628-AF780192845B}" type="pres">
      <dgm:prSet presAssocID="{F4FA0C1F-9A26-45EF-B638-F499DE79D079}" presName="horz1" presStyleCnt="0"/>
      <dgm:spPr/>
    </dgm:pt>
    <dgm:pt modelId="{1E814C1A-5F2C-104D-BAFA-5DF586DACC0F}" type="pres">
      <dgm:prSet presAssocID="{F4FA0C1F-9A26-45EF-B638-F499DE79D079}" presName="tx1" presStyleLbl="revTx" presStyleIdx="1" presStyleCnt="2"/>
      <dgm:spPr/>
    </dgm:pt>
    <dgm:pt modelId="{3E06CEC5-F7BF-4A4F-8ECA-543124FB7056}" type="pres">
      <dgm:prSet presAssocID="{F4FA0C1F-9A26-45EF-B638-F499DE79D079}" presName="vert1" presStyleCnt="0"/>
      <dgm:spPr/>
    </dgm:pt>
  </dgm:ptLst>
  <dgm:cxnLst>
    <dgm:cxn modelId="{EFD6644E-F099-45AA-83E7-4E7789C28675}" srcId="{C853AD9F-F969-4AE5-9E04-3FF369CECE41}" destId="{F4FA0C1F-9A26-45EF-B638-F499DE79D079}" srcOrd="1" destOrd="0" parTransId="{2013BCDC-B029-4C77-8980-9F4A75913F99}" sibTransId="{CEE7B775-B065-4A7F-8BAF-F47B8A77BA50}"/>
    <dgm:cxn modelId="{A94A7692-04F3-3144-858C-3C262DB57F81}" type="presOf" srcId="{F4FA0C1F-9A26-45EF-B638-F499DE79D079}" destId="{1E814C1A-5F2C-104D-BAFA-5DF586DACC0F}" srcOrd="0" destOrd="0" presId="urn:microsoft.com/office/officeart/2008/layout/LinedList"/>
    <dgm:cxn modelId="{CDF26498-B09D-A846-950D-744678DEC82F}" type="presOf" srcId="{092B82E9-4DC1-4143-821B-32E9F36E1254}" destId="{A31B8735-0A1F-0649-ABAA-C6765F51068B}" srcOrd="0" destOrd="0" presId="urn:microsoft.com/office/officeart/2008/layout/LinedList"/>
    <dgm:cxn modelId="{2DEE4DA6-4E37-E64E-ACD2-5D14C19A0C73}" type="presOf" srcId="{C853AD9F-F969-4AE5-9E04-3FF369CECE41}" destId="{FC1A7C05-F3D1-7542-98DA-9087C54BA502}" srcOrd="0" destOrd="0" presId="urn:microsoft.com/office/officeart/2008/layout/LinedList"/>
    <dgm:cxn modelId="{6762C8C0-73A4-44EA-8ADF-C5CE07972E23}" srcId="{C853AD9F-F969-4AE5-9E04-3FF369CECE41}" destId="{092B82E9-4DC1-4143-821B-32E9F36E1254}" srcOrd="0" destOrd="0" parTransId="{F9366271-F4DA-4F7F-A588-9EBD63B10F74}" sibTransId="{657D8D2C-BCC2-4676-86E4-0E8765EF7AE9}"/>
    <dgm:cxn modelId="{F2876929-8A76-6C46-97C5-E7AC79DFFE02}" type="presParOf" srcId="{FC1A7C05-F3D1-7542-98DA-9087C54BA502}" destId="{DC1589DC-C9E6-524E-8DF9-6A74BA0DCCE9}" srcOrd="0" destOrd="0" presId="urn:microsoft.com/office/officeart/2008/layout/LinedList"/>
    <dgm:cxn modelId="{D9215668-3CC2-1245-95F3-F81DE8C0100E}" type="presParOf" srcId="{FC1A7C05-F3D1-7542-98DA-9087C54BA502}" destId="{15D60A62-3CD4-CE41-A33E-1BE534DD20C1}" srcOrd="1" destOrd="0" presId="urn:microsoft.com/office/officeart/2008/layout/LinedList"/>
    <dgm:cxn modelId="{7E112E9F-B79A-9B45-A04E-084591BB8A30}" type="presParOf" srcId="{15D60A62-3CD4-CE41-A33E-1BE534DD20C1}" destId="{A31B8735-0A1F-0649-ABAA-C6765F51068B}" srcOrd="0" destOrd="0" presId="urn:microsoft.com/office/officeart/2008/layout/LinedList"/>
    <dgm:cxn modelId="{3BD2B00B-D406-4E4A-953B-B496A12021AA}" type="presParOf" srcId="{15D60A62-3CD4-CE41-A33E-1BE534DD20C1}" destId="{D6F52594-2242-C145-8FC4-770695993140}" srcOrd="1" destOrd="0" presId="urn:microsoft.com/office/officeart/2008/layout/LinedList"/>
    <dgm:cxn modelId="{BA087849-9AD9-F544-A664-CE4AFC15E96D}" type="presParOf" srcId="{FC1A7C05-F3D1-7542-98DA-9087C54BA502}" destId="{CE8E0834-A72C-0247-8ABB-60BCF6BE701C}" srcOrd="2" destOrd="0" presId="urn:microsoft.com/office/officeart/2008/layout/LinedList"/>
    <dgm:cxn modelId="{14ABF32C-8B2F-A54E-9AB8-0B89D14CFB18}" type="presParOf" srcId="{FC1A7C05-F3D1-7542-98DA-9087C54BA502}" destId="{5C23CAC4-C846-BE43-A628-AF780192845B}" srcOrd="3" destOrd="0" presId="urn:microsoft.com/office/officeart/2008/layout/LinedList"/>
    <dgm:cxn modelId="{CB48F7C8-D8AE-B640-A69B-66023855B0F6}" type="presParOf" srcId="{5C23CAC4-C846-BE43-A628-AF780192845B}" destId="{1E814C1A-5F2C-104D-BAFA-5DF586DACC0F}" srcOrd="0" destOrd="0" presId="urn:microsoft.com/office/officeart/2008/layout/LinedList"/>
    <dgm:cxn modelId="{3B083FD0-3C62-0745-948B-24B52CB66940}" type="presParOf" srcId="{5C23CAC4-C846-BE43-A628-AF780192845B}" destId="{3E06CEC5-F7BF-4A4F-8ECA-543124FB70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4CECA2D-9131-4251-8AC9-EBEEBC3196C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6778B4C-F678-4E96-BE64-B6AE5F1FF466}">
      <dgm:prSet/>
      <dgm:spPr/>
      <dgm:t>
        <a:bodyPr/>
        <a:lstStyle/>
        <a:p>
          <a:r>
            <a:rPr lang="en-US"/>
            <a:t>Få ner dina idéer</a:t>
          </a:r>
        </a:p>
      </dgm:t>
    </dgm:pt>
    <dgm:pt modelId="{BE6926EB-C462-4990-B903-E32FBB7838A4}" type="parTrans" cxnId="{71138C5B-3F17-4DD7-BA8E-BF4B98F161CF}">
      <dgm:prSet/>
      <dgm:spPr/>
      <dgm:t>
        <a:bodyPr/>
        <a:lstStyle/>
        <a:p>
          <a:endParaRPr lang="en-US"/>
        </a:p>
      </dgm:t>
    </dgm:pt>
    <dgm:pt modelId="{F0968F2A-DF80-4683-B3B6-65602782EAE0}" type="sibTrans" cxnId="{71138C5B-3F17-4DD7-BA8E-BF4B98F161CF}">
      <dgm:prSet/>
      <dgm:spPr/>
      <dgm:t>
        <a:bodyPr/>
        <a:lstStyle/>
        <a:p>
          <a:endParaRPr lang="en-US"/>
        </a:p>
      </dgm:t>
    </dgm:pt>
    <dgm:pt modelId="{A2F4DC73-6938-4C6E-8EED-F634A5D3D862}">
      <dgm:prSet/>
      <dgm:spPr/>
      <dgm:t>
        <a:bodyPr/>
        <a:lstStyle/>
        <a:p>
          <a:r>
            <a:rPr lang="en-US"/>
            <a:t>Visa ett grovt koncept</a:t>
          </a:r>
        </a:p>
      </dgm:t>
    </dgm:pt>
    <dgm:pt modelId="{67937B43-EAF1-4528-9BEE-65247E6FE588}" type="parTrans" cxnId="{145626E3-0DAC-4253-8AD0-4945D1EDE03C}">
      <dgm:prSet/>
      <dgm:spPr/>
      <dgm:t>
        <a:bodyPr/>
        <a:lstStyle/>
        <a:p>
          <a:endParaRPr lang="en-US"/>
        </a:p>
      </dgm:t>
    </dgm:pt>
    <dgm:pt modelId="{D4392688-2AEC-451E-9696-0C9158F1399D}" type="sibTrans" cxnId="{145626E3-0DAC-4253-8AD0-4945D1EDE03C}">
      <dgm:prSet/>
      <dgm:spPr/>
      <dgm:t>
        <a:bodyPr/>
        <a:lstStyle/>
        <a:p>
          <a:endParaRPr lang="en-US"/>
        </a:p>
      </dgm:t>
    </dgm:pt>
    <dgm:pt modelId="{61DBEDAF-08E6-4D7A-8F7B-0FF322D0B631}">
      <dgm:prSet/>
      <dgm:spPr/>
      <dgm:t>
        <a:bodyPr/>
        <a:lstStyle/>
        <a:p>
          <a:r>
            <a:rPr lang="en-US"/>
            <a:t>Snabbt, enkelt, billigt</a:t>
          </a:r>
        </a:p>
      </dgm:t>
    </dgm:pt>
    <dgm:pt modelId="{BC56A199-D7C4-4E8B-88D7-66B10193C772}" type="parTrans" cxnId="{B9FF2649-8E04-4C58-9D1C-C961E0D57CEF}">
      <dgm:prSet/>
      <dgm:spPr/>
      <dgm:t>
        <a:bodyPr/>
        <a:lstStyle/>
        <a:p>
          <a:endParaRPr lang="en-US"/>
        </a:p>
      </dgm:t>
    </dgm:pt>
    <dgm:pt modelId="{181A3D59-612B-4D0B-B5ED-FF41154E1631}" type="sibTrans" cxnId="{B9FF2649-8E04-4C58-9D1C-C961E0D57CEF}">
      <dgm:prSet/>
      <dgm:spPr/>
      <dgm:t>
        <a:bodyPr/>
        <a:lstStyle/>
        <a:p>
          <a:endParaRPr lang="en-US"/>
        </a:p>
      </dgm:t>
    </dgm:pt>
    <dgm:pt modelId="{FBDF7EF0-B7B4-8743-A0C7-884A5CE5FE53}" type="pres">
      <dgm:prSet presAssocID="{14CECA2D-9131-4251-8AC9-EBEEBC3196CD}" presName="linear" presStyleCnt="0">
        <dgm:presLayoutVars>
          <dgm:dir/>
          <dgm:animLvl val="lvl"/>
          <dgm:resizeHandles val="exact"/>
        </dgm:presLayoutVars>
      </dgm:prSet>
      <dgm:spPr/>
    </dgm:pt>
    <dgm:pt modelId="{ACC4253D-2863-574A-8AE1-C7B32183699F}" type="pres">
      <dgm:prSet presAssocID="{C6778B4C-F678-4E96-BE64-B6AE5F1FF466}" presName="parentLin" presStyleCnt="0"/>
      <dgm:spPr/>
    </dgm:pt>
    <dgm:pt modelId="{3C3C4132-9A37-A045-9FCA-79A4627A4811}" type="pres">
      <dgm:prSet presAssocID="{C6778B4C-F678-4E96-BE64-B6AE5F1FF466}" presName="parentLeftMargin" presStyleLbl="node1" presStyleIdx="0" presStyleCnt="3"/>
      <dgm:spPr/>
    </dgm:pt>
    <dgm:pt modelId="{6A1E0D72-156F-CC48-80FE-DD3A7E77D701}" type="pres">
      <dgm:prSet presAssocID="{C6778B4C-F678-4E96-BE64-B6AE5F1FF46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B588C0-BA46-3D46-A8CB-E31973AAB6B1}" type="pres">
      <dgm:prSet presAssocID="{C6778B4C-F678-4E96-BE64-B6AE5F1FF466}" presName="negativeSpace" presStyleCnt="0"/>
      <dgm:spPr/>
    </dgm:pt>
    <dgm:pt modelId="{94079162-1D30-1B4D-AE63-BD97904DAEC8}" type="pres">
      <dgm:prSet presAssocID="{C6778B4C-F678-4E96-BE64-B6AE5F1FF466}" presName="childText" presStyleLbl="conFgAcc1" presStyleIdx="0" presStyleCnt="3">
        <dgm:presLayoutVars>
          <dgm:bulletEnabled val="1"/>
        </dgm:presLayoutVars>
      </dgm:prSet>
      <dgm:spPr/>
    </dgm:pt>
    <dgm:pt modelId="{5783D670-587C-6543-A288-C5E0CADF892E}" type="pres">
      <dgm:prSet presAssocID="{F0968F2A-DF80-4683-B3B6-65602782EAE0}" presName="spaceBetweenRectangles" presStyleCnt="0"/>
      <dgm:spPr/>
    </dgm:pt>
    <dgm:pt modelId="{BACEE223-B8F6-6744-8482-1B9C5B9BC1A1}" type="pres">
      <dgm:prSet presAssocID="{A2F4DC73-6938-4C6E-8EED-F634A5D3D862}" presName="parentLin" presStyleCnt="0"/>
      <dgm:spPr/>
    </dgm:pt>
    <dgm:pt modelId="{F5B30D67-6725-EF47-8745-E477DD702E93}" type="pres">
      <dgm:prSet presAssocID="{A2F4DC73-6938-4C6E-8EED-F634A5D3D862}" presName="parentLeftMargin" presStyleLbl="node1" presStyleIdx="0" presStyleCnt="3"/>
      <dgm:spPr/>
    </dgm:pt>
    <dgm:pt modelId="{93B03E59-AD2B-CD4F-862B-AC801BDA7B23}" type="pres">
      <dgm:prSet presAssocID="{A2F4DC73-6938-4C6E-8EED-F634A5D3D8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B9AAF1F-00FB-374B-B88C-7E6E9EEEACFC}" type="pres">
      <dgm:prSet presAssocID="{A2F4DC73-6938-4C6E-8EED-F634A5D3D862}" presName="negativeSpace" presStyleCnt="0"/>
      <dgm:spPr/>
    </dgm:pt>
    <dgm:pt modelId="{9C3F8D0B-4AA4-BE49-AE91-AE800F301BC5}" type="pres">
      <dgm:prSet presAssocID="{A2F4DC73-6938-4C6E-8EED-F634A5D3D862}" presName="childText" presStyleLbl="conFgAcc1" presStyleIdx="1" presStyleCnt="3">
        <dgm:presLayoutVars>
          <dgm:bulletEnabled val="1"/>
        </dgm:presLayoutVars>
      </dgm:prSet>
      <dgm:spPr/>
    </dgm:pt>
    <dgm:pt modelId="{FBCF60A4-65DF-F146-81B9-21E6CC45763D}" type="pres">
      <dgm:prSet presAssocID="{D4392688-2AEC-451E-9696-0C9158F1399D}" presName="spaceBetweenRectangles" presStyleCnt="0"/>
      <dgm:spPr/>
    </dgm:pt>
    <dgm:pt modelId="{D3B1391C-F430-F44B-A39A-12B19853CEEB}" type="pres">
      <dgm:prSet presAssocID="{61DBEDAF-08E6-4D7A-8F7B-0FF322D0B631}" presName="parentLin" presStyleCnt="0"/>
      <dgm:spPr/>
    </dgm:pt>
    <dgm:pt modelId="{196C849A-083E-8544-AA88-6B0EF0D1A8DE}" type="pres">
      <dgm:prSet presAssocID="{61DBEDAF-08E6-4D7A-8F7B-0FF322D0B631}" presName="parentLeftMargin" presStyleLbl="node1" presStyleIdx="1" presStyleCnt="3"/>
      <dgm:spPr/>
    </dgm:pt>
    <dgm:pt modelId="{F13516A9-DF45-2846-B83D-4713FE2F33A9}" type="pres">
      <dgm:prSet presAssocID="{61DBEDAF-08E6-4D7A-8F7B-0FF322D0B63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8BD4BB-CA8D-5049-B682-E79FC4D32B25}" type="pres">
      <dgm:prSet presAssocID="{61DBEDAF-08E6-4D7A-8F7B-0FF322D0B631}" presName="negativeSpace" presStyleCnt="0"/>
      <dgm:spPr/>
    </dgm:pt>
    <dgm:pt modelId="{D0720C84-E2DD-D443-A9C3-8C8870C5262B}" type="pres">
      <dgm:prSet presAssocID="{61DBEDAF-08E6-4D7A-8F7B-0FF322D0B63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79EFD24-E221-964E-8C87-808E1DAF5262}" type="presOf" srcId="{A2F4DC73-6938-4C6E-8EED-F634A5D3D862}" destId="{F5B30D67-6725-EF47-8745-E477DD702E93}" srcOrd="0" destOrd="0" presId="urn:microsoft.com/office/officeart/2005/8/layout/list1"/>
    <dgm:cxn modelId="{B9FF2649-8E04-4C58-9D1C-C961E0D57CEF}" srcId="{14CECA2D-9131-4251-8AC9-EBEEBC3196CD}" destId="{61DBEDAF-08E6-4D7A-8F7B-0FF322D0B631}" srcOrd="2" destOrd="0" parTransId="{BC56A199-D7C4-4E8B-88D7-66B10193C772}" sibTransId="{181A3D59-612B-4D0B-B5ED-FF41154E1631}"/>
    <dgm:cxn modelId="{71138C5B-3F17-4DD7-BA8E-BF4B98F161CF}" srcId="{14CECA2D-9131-4251-8AC9-EBEEBC3196CD}" destId="{C6778B4C-F678-4E96-BE64-B6AE5F1FF466}" srcOrd="0" destOrd="0" parTransId="{BE6926EB-C462-4990-B903-E32FBB7838A4}" sibTransId="{F0968F2A-DF80-4683-B3B6-65602782EAE0}"/>
    <dgm:cxn modelId="{CC994362-9914-B94E-B763-57BB8488BE38}" type="presOf" srcId="{61DBEDAF-08E6-4D7A-8F7B-0FF322D0B631}" destId="{F13516A9-DF45-2846-B83D-4713FE2F33A9}" srcOrd="1" destOrd="0" presId="urn:microsoft.com/office/officeart/2005/8/layout/list1"/>
    <dgm:cxn modelId="{0F75DD67-3D69-374A-82FA-638837E824BD}" type="presOf" srcId="{C6778B4C-F678-4E96-BE64-B6AE5F1FF466}" destId="{3C3C4132-9A37-A045-9FCA-79A4627A4811}" srcOrd="0" destOrd="0" presId="urn:microsoft.com/office/officeart/2005/8/layout/list1"/>
    <dgm:cxn modelId="{65BC817E-694C-6949-BA38-A0B882DD0373}" type="presOf" srcId="{C6778B4C-F678-4E96-BE64-B6AE5F1FF466}" destId="{6A1E0D72-156F-CC48-80FE-DD3A7E77D701}" srcOrd="1" destOrd="0" presId="urn:microsoft.com/office/officeart/2005/8/layout/list1"/>
    <dgm:cxn modelId="{1B8CD081-E836-D84E-9B0C-D586F01C4E05}" type="presOf" srcId="{14CECA2D-9131-4251-8AC9-EBEEBC3196CD}" destId="{FBDF7EF0-B7B4-8743-A0C7-884A5CE5FE53}" srcOrd="0" destOrd="0" presId="urn:microsoft.com/office/officeart/2005/8/layout/list1"/>
    <dgm:cxn modelId="{ABC5F096-3292-EE44-96A9-19AB09326426}" type="presOf" srcId="{A2F4DC73-6938-4C6E-8EED-F634A5D3D862}" destId="{93B03E59-AD2B-CD4F-862B-AC801BDA7B23}" srcOrd="1" destOrd="0" presId="urn:microsoft.com/office/officeart/2005/8/layout/list1"/>
    <dgm:cxn modelId="{145626E3-0DAC-4253-8AD0-4945D1EDE03C}" srcId="{14CECA2D-9131-4251-8AC9-EBEEBC3196CD}" destId="{A2F4DC73-6938-4C6E-8EED-F634A5D3D862}" srcOrd="1" destOrd="0" parTransId="{67937B43-EAF1-4528-9BEE-65247E6FE588}" sibTransId="{D4392688-2AEC-451E-9696-0C9158F1399D}"/>
    <dgm:cxn modelId="{31194EF2-E448-7C4F-8E12-6F10C54B244F}" type="presOf" srcId="{61DBEDAF-08E6-4D7A-8F7B-0FF322D0B631}" destId="{196C849A-083E-8544-AA88-6B0EF0D1A8DE}" srcOrd="0" destOrd="0" presId="urn:microsoft.com/office/officeart/2005/8/layout/list1"/>
    <dgm:cxn modelId="{FF1B7950-C8F8-D546-9E6F-CBB45CA86177}" type="presParOf" srcId="{FBDF7EF0-B7B4-8743-A0C7-884A5CE5FE53}" destId="{ACC4253D-2863-574A-8AE1-C7B32183699F}" srcOrd="0" destOrd="0" presId="urn:microsoft.com/office/officeart/2005/8/layout/list1"/>
    <dgm:cxn modelId="{06DD3E43-0C1D-5541-99B9-6C512D0855A8}" type="presParOf" srcId="{ACC4253D-2863-574A-8AE1-C7B32183699F}" destId="{3C3C4132-9A37-A045-9FCA-79A4627A4811}" srcOrd="0" destOrd="0" presId="urn:microsoft.com/office/officeart/2005/8/layout/list1"/>
    <dgm:cxn modelId="{A79FEA9B-48C1-8345-9B58-16DD1905FBB4}" type="presParOf" srcId="{ACC4253D-2863-574A-8AE1-C7B32183699F}" destId="{6A1E0D72-156F-CC48-80FE-DD3A7E77D701}" srcOrd="1" destOrd="0" presId="urn:microsoft.com/office/officeart/2005/8/layout/list1"/>
    <dgm:cxn modelId="{4B2492AF-1D75-374A-B09E-C5AB1033A825}" type="presParOf" srcId="{FBDF7EF0-B7B4-8743-A0C7-884A5CE5FE53}" destId="{42B588C0-BA46-3D46-A8CB-E31973AAB6B1}" srcOrd="1" destOrd="0" presId="urn:microsoft.com/office/officeart/2005/8/layout/list1"/>
    <dgm:cxn modelId="{55EFD8BA-1EEB-7A4C-AD61-53C9DCB55EC4}" type="presParOf" srcId="{FBDF7EF0-B7B4-8743-A0C7-884A5CE5FE53}" destId="{94079162-1D30-1B4D-AE63-BD97904DAEC8}" srcOrd="2" destOrd="0" presId="urn:microsoft.com/office/officeart/2005/8/layout/list1"/>
    <dgm:cxn modelId="{AC085588-9E21-6745-9E09-B0A13963A1FC}" type="presParOf" srcId="{FBDF7EF0-B7B4-8743-A0C7-884A5CE5FE53}" destId="{5783D670-587C-6543-A288-C5E0CADF892E}" srcOrd="3" destOrd="0" presId="urn:microsoft.com/office/officeart/2005/8/layout/list1"/>
    <dgm:cxn modelId="{30E8B7DB-666D-7E45-9F40-47BEEA30A24F}" type="presParOf" srcId="{FBDF7EF0-B7B4-8743-A0C7-884A5CE5FE53}" destId="{BACEE223-B8F6-6744-8482-1B9C5B9BC1A1}" srcOrd="4" destOrd="0" presId="urn:microsoft.com/office/officeart/2005/8/layout/list1"/>
    <dgm:cxn modelId="{E1357C8F-E322-FA48-A64C-BD28DABDFA5E}" type="presParOf" srcId="{BACEE223-B8F6-6744-8482-1B9C5B9BC1A1}" destId="{F5B30D67-6725-EF47-8745-E477DD702E93}" srcOrd="0" destOrd="0" presId="urn:microsoft.com/office/officeart/2005/8/layout/list1"/>
    <dgm:cxn modelId="{A197B80A-04BA-1148-A1C5-9696CDD4B8C7}" type="presParOf" srcId="{BACEE223-B8F6-6744-8482-1B9C5B9BC1A1}" destId="{93B03E59-AD2B-CD4F-862B-AC801BDA7B23}" srcOrd="1" destOrd="0" presId="urn:microsoft.com/office/officeart/2005/8/layout/list1"/>
    <dgm:cxn modelId="{45C4BE13-3C35-5142-AD2F-D6265A4923B1}" type="presParOf" srcId="{FBDF7EF0-B7B4-8743-A0C7-884A5CE5FE53}" destId="{6B9AAF1F-00FB-374B-B88C-7E6E9EEEACFC}" srcOrd="5" destOrd="0" presId="urn:microsoft.com/office/officeart/2005/8/layout/list1"/>
    <dgm:cxn modelId="{6C9D8ECB-2297-E64C-A08B-4E462EB3FA84}" type="presParOf" srcId="{FBDF7EF0-B7B4-8743-A0C7-884A5CE5FE53}" destId="{9C3F8D0B-4AA4-BE49-AE91-AE800F301BC5}" srcOrd="6" destOrd="0" presId="urn:microsoft.com/office/officeart/2005/8/layout/list1"/>
    <dgm:cxn modelId="{046E2081-965C-7F4B-9ABF-5FA56889F0B1}" type="presParOf" srcId="{FBDF7EF0-B7B4-8743-A0C7-884A5CE5FE53}" destId="{FBCF60A4-65DF-F146-81B9-21E6CC45763D}" srcOrd="7" destOrd="0" presId="urn:microsoft.com/office/officeart/2005/8/layout/list1"/>
    <dgm:cxn modelId="{88548D6F-3380-BC45-8D73-7792F6C4DA99}" type="presParOf" srcId="{FBDF7EF0-B7B4-8743-A0C7-884A5CE5FE53}" destId="{D3B1391C-F430-F44B-A39A-12B19853CEEB}" srcOrd="8" destOrd="0" presId="urn:microsoft.com/office/officeart/2005/8/layout/list1"/>
    <dgm:cxn modelId="{793BC40A-5B98-1649-BDDF-6E95979F035D}" type="presParOf" srcId="{D3B1391C-F430-F44B-A39A-12B19853CEEB}" destId="{196C849A-083E-8544-AA88-6B0EF0D1A8DE}" srcOrd="0" destOrd="0" presId="urn:microsoft.com/office/officeart/2005/8/layout/list1"/>
    <dgm:cxn modelId="{98FA9C67-F315-BD44-995B-F740CAA4AAAF}" type="presParOf" srcId="{D3B1391C-F430-F44B-A39A-12B19853CEEB}" destId="{F13516A9-DF45-2846-B83D-4713FE2F33A9}" srcOrd="1" destOrd="0" presId="urn:microsoft.com/office/officeart/2005/8/layout/list1"/>
    <dgm:cxn modelId="{AEA61118-EE5C-674D-AED9-D3ADBF498F99}" type="presParOf" srcId="{FBDF7EF0-B7B4-8743-A0C7-884A5CE5FE53}" destId="{838BD4BB-CA8D-5049-B682-E79FC4D32B25}" srcOrd="9" destOrd="0" presId="urn:microsoft.com/office/officeart/2005/8/layout/list1"/>
    <dgm:cxn modelId="{16E0CD24-6280-0F46-B294-BEE7C895BB8B}" type="presParOf" srcId="{FBDF7EF0-B7B4-8743-A0C7-884A5CE5FE53}" destId="{D0720C84-E2DD-D443-A9C3-8C8870C5262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13177B-9F60-4367-A652-FAA3705A20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65A4208-927F-4DA2-A76E-BEADB8528ED1}">
      <dgm:prSet/>
      <dgm:spPr/>
      <dgm:t>
        <a:bodyPr/>
        <a:lstStyle/>
        <a:p>
          <a:r>
            <a:rPr lang="en-US"/>
            <a:t>Lägger till mer detaljer och innehåll</a:t>
          </a:r>
        </a:p>
      </dgm:t>
    </dgm:pt>
    <dgm:pt modelId="{E270C788-4DE3-49B0-900D-A83D0CA78DE5}" type="parTrans" cxnId="{85F6BEFC-AE33-4B56-A7BE-55E4F2C1F2A7}">
      <dgm:prSet/>
      <dgm:spPr/>
      <dgm:t>
        <a:bodyPr/>
        <a:lstStyle/>
        <a:p>
          <a:endParaRPr lang="en-US"/>
        </a:p>
      </dgm:t>
    </dgm:pt>
    <dgm:pt modelId="{A0F87AE0-C135-4B7D-B6EA-A1DB8E740762}" type="sibTrans" cxnId="{85F6BEFC-AE33-4B56-A7BE-55E4F2C1F2A7}">
      <dgm:prSet/>
      <dgm:spPr/>
      <dgm:t>
        <a:bodyPr/>
        <a:lstStyle/>
        <a:p>
          <a:endParaRPr lang="en-US"/>
        </a:p>
      </dgm:t>
    </dgm:pt>
    <dgm:pt modelId="{79BB5078-9217-49EB-962D-6F474512A29D}">
      <dgm:prSet/>
      <dgm:spPr/>
      <dgm:t>
        <a:bodyPr/>
        <a:lstStyle/>
        <a:p>
          <a:r>
            <a:rPr lang="en-US"/>
            <a:t>Mer realistisk</a:t>
          </a:r>
        </a:p>
      </dgm:t>
    </dgm:pt>
    <dgm:pt modelId="{F6ECC85E-3A74-4C9E-8D1F-2858E8402DB0}" type="parTrans" cxnId="{0B225C8E-5A0E-4B75-AE92-BAC8E2E6958D}">
      <dgm:prSet/>
      <dgm:spPr/>
      <dgm:t>
        <a:bodyPr/>
        <a:lstStyle/>
        <a:p>
          <a:endParaRPr lang="en-US"/>
        </a:p>
      </dgm:t>
    </dgm:pt>
    <dgm:pt modelId="{A4CEFC68-26DE-47E3-811C-234E64517F39}" type="sibTrans" cxnId="{0B225C8E-5A0E-4B75-AE92-BAC8E2E6958D}">
      <dgm:prSet/>
      <dgm:spPr/>
      <dgm:t>
        <a:bodyPr/>
        <a:lstStyle/>
        <a:p>
          <a:endParaRPr lang="en-US"/>
        </a:p>
      </dgm:t>
    </dgm:pt>
    <dgm:pt modelId="{E1BE7F1E-9D3E-407A-AB85-FE7AE4C50FA6}">
      <dgm:prSet/>
      <dgm:spPr/>
      <dgm:t>
        <a:bodyPr/>
        <a:lstStyle/>
        <a:p>
          <a:r>
            <a:rPr lang="en-US"/>
            <a:t>Kan användas för att bygga en verklig visuell design</a:t>
          </a:r>
        </a:p>
      </dgm:t>
    </dgm:pt>
    <dgm:pt modelId="{1840F25F-BCBE-4B30-9ECA-8ED15897ED13}" type="parTrans" cxnId="{E7A692A7-3AA7-4799-A40D-E4DB3228DD4A}">
      <dgm:prSet/>
      <dgm:spPr/>
      <dgm:t>
        <a:bodyPr/>
        <a:lstStyle/>
        <a:p>
          <a:endParaRPr lang="en-US"/>
        </a:p>
      </dgm:t>
    </dgm:pt>
    <dgm:pt modelId="{EBF0EAE2-AA2A-4795-B679-3B84D7EF0AC7}" type="sibTrans" cxnId="{E7A692A7-3AA7-4799-A40D-E4DB3228DD4A}">
      <dgm:prSet/>
      <dgm:spPr/>
      <dgm:t>
        <a:bodyPr/>
        <a:lstStyle/>
        <a:p>
          <a:endParaRPr lang="en-US"/>
        </a:p>
      </dgm:t>
    </dgm:pt>
    <dgm:pt modelId="{C3278108-80EF-418F-95A2-336FAA0225AC}">
      <dgm:prSet/>
      <dgm:spPr/>
      <dgm:t>
        <a:bodyPr/>
        <a:lstStyle/>
        <a:p>
          <a:r>
            <a:rPr lang="en-US"/>
            <a:t>Lättare för kunderna att förstå hur slutprodukten kommer att se ut</a:t>
          </a:r>
        </a:p>
      </dgm:t>
    </dgm:pt>
    <dgm:pt modelId="{EDCED24A-DA2A-4432-9478-04FC66908860}" type="parTrans" cxnId="{2834DF28-1FB7-440D-8609-CDBC3EC2D385}">
      <dgm:prSet/>
      <dgm:spPr/>
      <dgm:t>
        <a:bodyPr/>
        <a:lstStyle/>
        <a:p>
          <a:endParaRPr lang="en-US"/>
        </a:p>
      </dgm:t>
    </dgm:pt>
    <dgm:pt modelId="{81374B83-6068-4BDB-9302-0AE790D1D124}" type="sibTrans" cxnId="{2834DF28-1FB7-440D-8609-CDBC3EC2D385}">
      <dgm:prSet/>
      <dgm:spPr/>
      <dgm:t>
        <a:bodyPr/>
        <a:lstStyle/>
        <a:p>
          <a:endParaRPr lang="en-US"/>
        </a:p>
      </dgm:t>
    </dgm:pt>
    <dgm:pt modelId="{C3173307-6EA3-5840-AF54-A2BD3011D63D}" type="pres">
      <dgm:prSet presAssocID="{0D13177B-9F60-4367-A652-FAA3705A20B7}" presName="linear" presStyleCnt="0">
        <dgm:presLayoutVars>
          <dgm:animLvl val="lvl"/>
          <dgm:resizeHandles val="exact"/>
        </dgm:presLayoutVars>
      </dgm:prSet>
      <dgm:spPr/>
    </dgm:pt>
    <dgm:pt modelId="{6AC73C93-72D5-C148-ACC9-ED39B4DCAD3A}" type="pres">
      <dgm:prSet presAssocID="{D65A4208-927F-4DA2-A76E-BEADB8528ED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C4A09E0-9C88-B240-9F35-73CFFDE6232D}" type="pres">
      <dgm:prSet presAssocID="{A0F87AE0-C135-4B7D-B6EA-A1DB8E740762}" presName="spacer" presStyleCnt="0"/>
      <dgm:spPr/>
    </dgm:pt>
    <dgm:pt modelId="{876DFE26-A578-D343-967A-8FCAE54A3B26}" type="pres">
      <dgm:prSet presAssocID="{79BB5078-9217-49EB-962D-6F474512A29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566520-C6BD-D54E-AB98-9CE7838D7A6A}" type="pres">
      <dgm:prSet presAssocID="{A4CEFC68-26DE-47E3-811C-234E64517F39}" presName="spacer" presStyleCnt="0"/>
      <dgm:spPr/>
    </dgm:pt>
    <dgm:pt modelId="{F11A2DD4-2CB5-8F43-BE2E-D43D7597E789}" type="pres">
      <dgm:prSet presAssocID="{E1BE7F1E-9D3E-407A-AB85-FE7AE4C50FA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12098A-CAC1-9D45-BBDA-68C781B77D98}" type="pres">
      <dgm:prSet presAssocID="{EBF0EAE2-AA2A-4795-B679-3B84D7EF0AC7}" presName="spacer" presStyleCnt="0"/>
      <dgm:spPr/>
    </dgm:pt>
    <dgm:pt modelId="{20BFBF4D-4BD3-8E4B-82B1-740C973468E6}" type="pres">
      <dgm:prSet presAssocID="{C3278108-80EF-418F-95A2-336FAA0225A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841F111-E93B-D74A-8E21-4868C5CE4088}" type="presOf" srcId="{E1BE7F1E-9D3E-407A-AB85-FE7AE4C50FA6}" destId="{F11A2DD4-2CB5-8F43-BE2E-D43D7597E789}" srcOrd="0" destOrd="0" presId="urn:microsoft.com/office/officeart/2005/8/layout/vList2"/>
    <dgm:cxn modelId="{2834DF28-1FB7-440D-8609-CDBC3EC2D385}" srcId="{0D13177B-9F60-4367-A652-FAA3705A20B7}" destId="{C3278108-80EF-418F-95A2-336FAA0225AC}" srcOrd="3" destOrd="0" parTransId="{EDCED24A-DA2A-4432-9478-04FC66908860}" sibTransId="{81374B83-6068-4BDB-9302-0AE790D1D124}"/>
    <dgm:cxn modelId="{8849F339-2D9E-EC49-BCDA-16E8F42B8BDD}" type="presOf" srcId="{D65A4208-927F-4DA2-A76E-BEADB8528ED1}" destId="{6AC73C93-72D5-C148-ACC9-ED39B4DCAD3A}" srcOrd="0" destOrd="0" presId="urn:microsoft.com/office/officeart/2005/8/layout/vList2"/>
    <dgm:cxn modelId="{0B225C8E-5A0E-4B75-AE92-BAC8E2E6958D}" srcId="{0D13177B-9F60-4367-A652-FAA3705A20B7}" destId="{79BB5078-9217-49EB-962D-6F474512A29D}" srcOrd="1" destOrd="0" parTransId="{F6ECC85E-3A74-4C9E-8D1F-2858E8402DB0}" sibTransId="{A4CEFC68-26DE-47E3-811C-234E64517F39}"/>
    <dgm:cxn modelId="{AA2605A6-0449-C347-BC9F-471CEAE6B00D}" type="presOf" srcId="{0D13177B-9F60-4367-A652-FAA3705A20B7}" destId="{C3173307-6EA3-5840-AF54-A2BD3011D63D}" srcOrd="0" destOrd="0" presId="urn:microsoft.com/office/officeart/2005/8/layout/vList2"/>
    <dgm:cxn modelId="{E7A692A7-3AA7-4799-A40D-E4DB3228DD4A}" srcId="{0D13177B-9F60-4367-A652-FAA3705A20B7}" destId="{E1BE7F1E-9D3E-407A-AB85-FE7AE4C50FA6}" srcOrd="2" destOrd="0" parTransId="{1840F25F-BCBE-4B30-9ECA-8ED15897ED13}" sibTransId="{EBF0EAE2-AA2A-4795-B679-3B84D7EF0AC7}"/>
    <dgm:cxn modelId="{0FEDA8AB-8D3E-FC42-82AA-98EC335993FB}" type="presOf" srcId="{79BB5078-9217-49EB-962D-6F474512A29D}" destId="{876DFE26-A578-D343-967A-8FCAE54A3B26}" srcOrd="0" destOrd="0" presId="urn:microsoft.com/office/officeart/2005/8/layout/vList2"/>
    <dgm:cxn modelId="{87D32FB5-6E5A-E341-8ABD-E1AF4F3084E3}" type="presOf" srcId="{C3278108-80EF-418F-95A2-336FAA0225AC}" destId="{20BFBF4D-4BD3-8E4B-82B1-740C973468E6}" srcOrd="0" destOrd="0" presId="urn:microsoft.com/office/officeart/2005/8/layout/vList2"/>
    <dgm:cxn modelId="{85F6BEFC-AE33-4B56-A7BE-55E4F2C1F2A7}" srcId="{0D13177B-9F60-4367-A652-FAA3705A20B7}" destId="{D65A4208-927F-4DA2-A76E-BEADB8528ED1}" srcOrd="0" destOrd="0" parTransId="{E270C788-4DE3-49B0-900D-A83D0CA78DE5}" sibTransId="{A0F87AE0-C135-4B7D-B6EA-A1DB8E740762}"/>
    <dgm:cxn modelId="{FEB5C45A-4423-4A42-A14C-C9912E6E78D2}" type="presParOf" srcId="{C3173307-6EA3-5840-AF54-A2BD3011D63D}" destId="{6AC73C93-72D5-C148-ACC9-ED39B4DCAD3A}" srcOrd="0" destOrd="0" presId="urn:microsoft.com/office/officeart/2005/8/layout/vList2"/>
    <dgm:cxn modelId="{1BD4C58E-F7D9-5243-99F0-5AEF78977BCA}" type="presParOf" srcId="{C3173307-6EA3-5840-AF54-A2BD3011D63D}" destId="{8C4A09E0-9C88-B240-9F35-73CFFDE6232D}" srcOrd="1" destOrd="0" presId="urn:microsoft.com/office/officeart/2005/8/layout/vList2"/>
    <dgm:cxn modelId="{91C5FB4E-E14A-2044-920E-31A67D49B711}" type="presParOf" srcId="{C3173307-6EA3-5840-AF54-A2BD3011D63D}" destId="{876DFE26-A578-D343-967A-8FCAE54A3B26}" srcOrd="2" destOrd="0" presId="urn:microsoft.com/office/officeart/2005/8/layout/vList2"/>
    <dgm:cxn modelId="{DB374CFF-694C-AF42-8F88-B128C1E7524B}" type="presParOf" srcId="{C3173307-6EA3-5840-AF54-A2BD3011D63D}" destId="{C0566520-C6BD-D54E-AB98-9CE7838D7A6A}" srcOrd="3" destOrd="0" presId="urn:microsoft.com/office/officeart/2005/8/layout/vList2"/>
    <dgm:cxn modelId="{2146DC05-9A2C-5C4C-B07B-2AFF5EE0B2E7}" type="presParOf" srcId="{C3173307-6EA3-5840-AF54-A2BD3011D63D}" destId="{F11A2DD4-2CB5-8F43-BE2E-D43D7597E789}" srcOrd="4" destOrd="0" presId="urn:microsoft.com/office/officeart/2005/8/layout/vList2"/>
    <dgm:cxn modelId="{87EC2415-CFDE-B649-A612-DDBE76D3F9AA}" type="presParOf" srcId="{C3173307-6EA3-5840-AF54-A2BD3011D63D}" destId="{7712098A-CAC1-9D45-BBDA-68C781B77D98}" srcOrd="5" destOrd="0" presId="urn:microsoft.com/office/officeart/2005/8/layout/vList2"/>
    <dgm:cxn modelId="{AE49A90F-A05D-EF4D-BD96-FD5DFBC458D3}" type="presParOf" srcId="{C3173307-6EA3-5840-AF54-A2BD3011D63D}" destId="{20BFBF4D-4BD3-8E4B-82B1-740C973468E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7083BB7-DD46-4AE7-BA91-ED187EE9148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A04981A-87ED-4369-8168-F0489ACB072D}">
      <dgm:prSet/>
      <dgm:spPr/>
      <dgm:t>
        <a:bodyPr/>
        <a:lstStyle/>
        <a:p>
          <a:r>
            <a:rPr lang="en-US"/>
            <a:t>Balsamiq</a:t>
          </a:r>
        </a:p>
      </dgm:t>
    </dgm:pt>
    <dgm:pt modelId="{80E18C65-9954-41A5-879D-720C97E2A5BB}" type="parTrans" cxnId="{298E8404-4253-42F9-B38A-44E230FB4062}">
      <dgm:prSet/>
      <dgm:spPr/>
      <dgm:t>
        <a:bodyPr/>
        <a:lstStyle/>
        <a:p>
          <a:endParaRPr lang="en-US"/>
        </a:p>
      </dgm:t>
    </dgm:pt>
    <dgm:pt modelId="{E14A7F36-EE57-4859-BC76-178D57AF4625}" type="sibTrans" cxnId="{298E8404-4253-42F9-B38A-44E230FB4062}">
      <dgm:prSet/>
      <dgm:spPr/>
      <dgm:t>
        <a:bodyPr/>
        <a:lstStyle/>
        <a:p>
          <a:endParaRPr lang="en-US"/>
        </a:p>
      </dgm:t>
    </dgm:pt>
    <dgm:pt modelId="{B2F9A85B-0053-462C-A46F-AAA35855D702}">
      <dgm:prSet/>
      <dgm:spPr/>
      <dgm:t>
        <a:bodyPr/>
        <a:lstStyle/>
        <a:p>
          <a:r>
            <a:rPr lang="en-US" dirty="0" err="1"/>
            <a:t>InVision</a:t>
          </a:r>
          <a:endParaRPr lang="en-US" dirty="0"/>
        </a:p>
      </dgm:t>
    </dgm:pt>
    <dgm:pt modelId="{AA9D943F-08F2-4429-AE7F-0B6C2FDE1F8A}" type="parTrans" cxnId="{58ECB919-014E-40C7-BBD8-28893A8C3A86}">
      <dgm:prSet/>
      <dgm:spPr/>
      <dgm:t>
        <a:bodyPr/>
        <a:lstStyle/>
        <a:p>
          <a:endParaRPr lang="en-US"/>
        </a:p>
      </dgm:t>
    </dgm:pt>
    <dgm:pt modelId="{4C40C613-9E7E-42A0-8501-84EC59B5C854}" type="sibTrans" cxnId="{58ECB919-014E-40C7-BBD8-28893A8C3A86}">
      <dgm:prSet/>
      <dgm:spPr/>
      <dgm:t>
        <a:bodyPr/>
        <a:lstStyle/>
        <a:p>
          <a:endParaRPr lang="en-US"/>
        </a:p>
      </dgm:t>
    </dgm:pt>
    <dgm:pt modelId="{C8A1B594-534E-4DD8-81F6-57757E337BFF}">
      <dgm:prSet/>
      <dgm:spPr/>
      <dgm:t>
        <a:bodyPr/>
        <a:lstStyle/>
        <a:p>
          <a:r>
            <a:rPr lang="en-US"/>
            <a:t>Omnigraffle</a:t>
          </a:r>
        </a:p>
      </dgm:t>
    </dgm:pt>
    <dgm:pt modelId="{371ED30E-361B-45DB-B3DE-3E15D7B372E3}" type="parTrans" cxnId="{8E6791A6-74C3-40A0-AD6A-2DBB9A54E628}">
      <dgm:prSet/>
      <dgm:spPr/>
      <dgm:t>
        <a:bodyPr/>
        <a:lstStyle/>
        <a:p>
          <a:endParaRPr lang="en-US"/>
        </a:p>
      </dgm:t>
    </dgm:pt>
    <dgm:pt modelId="{4C0C9F0A-4A6E-4088-8EC9-68BF83BE2FF8}" type="sibTrans" cxnId="{8E6791A6-74C3-40A0-AD6A-2DBB9A54E628}">
      <dgm:prSet/>
      <dgm:spPr/>
      <dgm:t>
        <a:bodyPr/>
        <a:lstStyle/>
        <a:p>
          <a:endParaRPr lang="en-US"/>
        </a:p>
      </dgm:t>
    </dgm:pt>
    <dgm:pt modelId="{E3834F75-2787-4CE1-B557-1ED1281D3C57}">
      <dgm:prSet/>
      <dgm:spPr/>
      <dgm:t>
        <a:bodyPr/>
        <a:lstStyle/>
        <a:p>
          <a:r>
            <a:rPr lang="en-US" dirty="0"/>
            <a:t>Monster</a:t>
          </a:r>
        </a:p>
      </dgm:t>
    </dgm:pt>
    <dgm:pt modelId="{9B94F8EC-E9F0-4644-AB95-81C7185CFC26}" type="parTrans" cxnId="{3F6D85B3-9037-466C-B741-2862EFF55F62}">
      <dgm:prSet/>
      <dgm:spPr/>
      <dgm:t>
        <a:bodyPr/>
        <a:lstStyle/>
        <a:p>
          <a:endParaRPr lang="en-US"/>
        </a:p>
      </dgm:t>
    </dgm:pt>
    <dgm:pt modelId="{A8017901-DC0D-420B-83D7-A95111CAE528}" type="sibTrans" cxnId="{3F6D85B3-9037-466C-B741-2862EFF55F62}">
      <dgm:prSet/>
      <dgm:spPr/>
      <dgm:t>
        <a:bodyPr/>
        <a:lstStyle/>
        <a:p>
          <a:endParaRPr lang="en-US"/>
        </a:p>
      </dgm:t>
    </dgm:pt>
    <dgm:pt modelId="{C56167FC-0A36-421C-8C87-E954ADD5C3B8}">
      <dgm:prSet/>
      <dgm:spPr/>
      <dgm:t>
        <a:bodyPr/>
        <a:lstStyle/>
        <a:p>
          <a:r>
            <a:rPr lang="en-US"/>
            <a:t>Skiss</a:t>
          </a:r>
        </a:p>
      </dgm:t>
    </dgm:pt>
    <dgm:pt modelId="{1FFFF767-F7D3-447B-ADC4-10DE4BDE214E}" type="parTrans" cxnId="{1D5F366C-6959-4627-8235-72739AF1B3AA}">
      <dgm:prSet/>
      <dgm:spPr/>
      <dgm:t>
        <a:bodyPr/>
        <a:lstStyle/>
        <a:p>
          <a:endParaRPr lang="en-US"/>
        </a:p>
      </dgm:t>
    </dgm:pt>
    <dgm:pt modelId="{F2F39D61-954D-48B1-84DB-27C89353E5BD}" type="sibTrans" cxnId="{1D5F366C-6959-4627-8235-72739AF1B3AA}">
      <dgm:prSet/>
      <dgm:spPr/>
      <dgm:t>
        <a:bodyPr/>
        <a:lstStyle/>
        <a:p>
          <a:endParaRPr lang="en-US"/>
        </a:p>
      </dgm:t>
    </dgm:pt>
    <dgm:pt modelId="{C01DD97B-392B-40A7-AE76-D076DAA69F84}">
      <dgm:prSet/>
      <dgm:spPr/>
      <dgm:t>
        <a:bodyPr/>
        <a:lstStyle/>
        <a:p>
          <a:r>
            <a:rPr lang="en-US"/>
            <a:t>Axure</a:t>
          </a:r>
        </a:p>
      </dgm:t>
    </dgm:pt>
    <dgm:pt modelId="{B6542CC2-450C-4DBE-AE15-9AF68E8BDAB4}" type="parTrans" cxnId="{E01432A4-6587-45E6-8526-32A7593E37E8}">
      <dgm:prSet/>
      <dgm:spPr/>
      <dgm:t>
        <a:bodyPr/>
        <a:lstStyle/>
        <a:p>
          <a:endParaRPr lang="en-US"/>
        </a:p>
      </dgm:t>
    </dgm:pt>
    <dgm:pt modelId="{7C9E9564-0E15-41D2-B96F-D216D3F0B299}" type="sibTrans" cxnId="{E01432A4-6587-45E6-8526-32A7593E37E8}">
      <dgm:prSet/>
      <dgm:spPr/>
      <dgm:t>
        <a:bodyPr/>
        <a:lstStyle/>
        <a:p>
          <a:endParaRPr lang="en-US"/>
        </a:p>
      </dgm:t>
    </dgm:pt>
    <dgm:pt modelId="{A140243F-1053-474A-98FE-AB2E24D9CAEB}">
      <dgm:prSet/>
      <dgm:spPr/>
      <dgm:t>
        <a:bodyPr/>
        <a:lstStyle/>
        <a:p>
          <a:r>
            <a:rPr lang="en-US"/>
            <a:t>UXPin</a:t>
          </a:r>
        </a:p>
      </dgm:t>
    </dgm:pt>
    <dgm:pt modelId="{505BC920-75DF-4D83-90A6-6932AA6D53F8}" type="parTrans" cxnId="{CD30B58E-E1BE-4278-9CBA-D820B8C103B7}">
      <dgm:prSet/>
      <dgm:spPr/>
      <dgm:t>
        <a:bodyPr/>
        <a:lstStyle/>
        <a:p>
          <a:endParaRPr lang="en-US"/>
        </a:p>
      </dgm:t>
    </dgm:pt>
    <dgm:pt modelId="{92CDF166-53F6-45E9-92AB-8C45B49E0830}" type="sibTrans" cxnId="{CD30B58E-E1BE-4278-9CBA-D820B8C103B7}">
      <dgm:prSet/>
      <dgm:spPr/>
      <dgm:t>
        <a:bodyPr/>
        <a:lstStyle/>
        <a:p>
          <a:endParaRPr lang="en-US"/>
        </a:p>
      </dgm:t>
    </dgm:pt>
    <dgm:pt modelId="{DC1E11F5-B4DE-4420-8DFE-48B25AB26233}">
      <dgm:prSet/>
      <dgm:spPr/>
      <dgm:t>
        <a:bodyPr/>
        <a:lstStyle/>
        <a:p>
          <a:r>
            <a:rPr lang="en-US" dirty="0" err="1"/>
            <a:t>Draw.io</a:t>
          </a:r>
          <a:endParaRPr lang="en-US" dirty="0"/>
        </a:p>
      </dgm:t>
    </dgm:pt>
    <dgm:pt modelId="{4AEC6BD1-309E-4F49-8F6C-AD95A29562EB}" type="parTrans" cxnId="{2772970B-E4EC-45EB-A437-94F72C023FD0}">
      <dgm:prSet/>
      <dgm:spPr/>
      <dgm:t>
        <a:bodyPr/>
        <a:lstStyle/>
        <a:p>
          <a:endParaRPr lang="en-US"/>
        </a:p>
      </dgm:t>
    </dgm:pt>
    <dgm:pt modelId="{46742C1D-F1F5-4135-AD12-90071B57BA3A}" type="sibTrans" cxnId="{2772970B-E4EC-45EB-A437-94F72C023FD0}">
      <dgm:prSet/>
      <dgm:spPr/>
      <dgm:t>
        <a:bodyPr/>
        <a:lstStyle/>
        <a:p>
          <a:endParaRPr lang="en-US"/>
        </a:p>
      </dgm:t>
    </dgm:pt>
    <dgm:pt modelId="{0F9576B9-A8F1-2240-A4FD-1DF6244FDEA4}" type="pres">
      <dgm:prSet presAssocID="{47083BB7-DD46-4AE7-BA91-ED187EE91485}" presName="diagram" presStyleCnt="0">
        <dgm:presLayoutVars>
          <dgm:dir/>
          <dgm:resizeHandles val="exact"/>
        </dgm:presLayoutVars>
      </dgm:prSet>
      <dgm:spPr/>
    </dgm:pt>
    <dgm:pt modelId="{033ED432-6251-6D4F-9E7C-9B79CC6B4DEC}" type="pres">
      <dgm:prSet presAssocID="{CA04981A-87ED-4369-8168-F0489ACB072D}" presName="node" presStyleLbl="node1" presStyleIdx="0" presStyleCnt="8">
        <dgm:presLayoutVars>
          <dgm:bulletEnabled val="1"/>
        </dgm:presLayoutVars>
      </dgm:prSet>
      <dgm:spPr/>
    </dgm:pt>
    <dgm:pt modelId="{E968BA05-3790-EF4A-BB62-D4B9D0728112}" type="pres">
      <dgm:prSet presAssocID="{E14A7F36-EE57-4859-BC76-178D57AF4625}" presName="sibTrans" presStyleCnt="0"/>
      <dgm:spPr/>
    </dgm:pt>
    <dgm:pt modelId="{6B5F0451-1756-FD46-AA99-D91AEBFCD782}" type="pres">
      <dgm:prSet presAssocID="{B2F9A85B-0053-462C-A46F-AAA35855D702}" presName="node" presStyleLbl="node1" presStyleIdx="1" presStyleCnt="8">
        <dgm:presLayoutVars>
          <dgm:bulletEnabled val="1"/>
        </dgm:presLayoutVars>
      </dgm:prSet>
      <dgm:spPr/>
    </dgm:pt>
    <dgm:pt modelId="{18FCBC2C-9345-C74A-91AB-F9E571CEE242}" type="pres">
      <dgm:prSet presAssocID="{4C40C613-9E7E-42A0-8501-84EC59B5C854}" presName="sibTrans" presStyleCnt="0"/>
      <dgm:spPr/>
    </dgm:pt>
    <dgm:pt modelId="{9EC4DC88-8CDE-DD48-AEB0-F5F47F6481DD}" type="pres">
      <dgm:prSet presAssocID="{C8A1B594-534E-4DD8-81F6-57757E337BFF}" presName="node" presStyleLbl="node1" presStyleIdx="2" presStyleCnt="8">
        <dgm:presLayoutVars>
          <dgm:bulletEnabled val="1"/>
        </dgm:presLayoutVars>
      </dgm:prSet>
      <dgm:spPr/>
    </dgm:pt>
    <dgm:pt modelId="{047587CD-59A0-B045-B7EB-63A4C4B5F743}" type="pres">
      <dgm:prSet presAssocID="{4C0C9F0A-4A6E-4088-8EC9-68BF83BE2FF8}" presName="sibTrans" presStyleCnt="0"/>
      <dgm:spPr/>
    </dgm:pt>
    <dgm:pt modelId="{B6E52428-A111-374A-A9DE-DDC5E8DF74C7}" type="pres">
      <dgm:prSet presAssocID="{E3834F75-2787-4CE1-B557-1ED1281D3C57}" presName="node" presStyleLbl="node1" presStyleIdx="3" presStyleCnt="8">
        <dgm:presLayoutVars>
          <dgm:bulletEnabled val="1"/>
        </dgm:presLayoutVars>
      </dgm:prSet>
      <dgm:spPr/>
    </dgm:pt>
    <dgm:pt modelId="{F3A1D7DE-5D7C-024E-81F7-BF7B24E5C238}" type="pres">
      <dgm:prSet presAssocID="{A8017901-DC0D-420B-83D7-A95111CAE528}" presName="sibTrans" presStyleCnt="0"/>
      <dgm:spPr/>
    </dgm:pt>
    <dgm:pt modelId="{E1A6D5BB-659D-1341-9126-96B4530A4155}" type="pres">
      <dgm:prSet presAssocID="{C56167FC-0A36-421C-8C87-E954ADD5C3B8}" presName="node" presStyleLbl="node1" presStyleIdx="4" presStyleCnt="8">
        <dgm:presLayoutVars>
          <dgm:bulletEnabled val="1"/>
        </dgm:presLayoutVars>
      </dgm:prSet>
      <dgm:spPr/>
    </dgm:pt>
    <dgm:pt modelId="{5BC124F4-F0F8-7D4E-98C4-8485C0364C36}" type="pres">
      <dgm:prSet presAssocID="{F2F39D61-954D-48B1-84DB-27C89353E5BD}" presName="sibTrans" presStyleCnt="0"/>
      <dgm:spPr/>
    </dgm:pt>
    <dgm:pt modelId="{CC509912-D388-CF40-AFCA-B422318B5AD9}" type="pres">
      <dgm:prSet presAssocID="{C01DD97B-392B-40A7-AE76-D076DAA69F84}" presName="node" presStyleLbl="node1" presStyleIdx="5" presStyleCnt="8">
        <dgm:presLayoutVars>
          <dgm:bulletEnabled val="1"/>
        </dgm:presLayoutVars>
      </dgm:prSet>
      <dgm:spPr/>
    </dgm:pt>
    <dgm:pt modelId="{E8AA7F39-A81B-F746-BCA7-A5B47DCE666B}" type="pres">
      <dgm:prSet presAssocID="{7C9E9564-0E15-41D2-B96F-D216D3F0B299}" presName="sibTrans" presStyleCnt="0"/>
      <dgm:spPr/>
    </dgm:pt>
    <dgm:pt modelId="{34D1D155-48D8-2E42-9E44-85DBCFE0C5C7}" type="pres">
      <dgm:prSet presAssocID="{A140243F-1053-474A-98FE-AB2E24D9CAEB}" presName="node" presStyleLbl="node1" presStyleIdx="6" presStyleCnt="8">
        <dgm:presLayoutVars>
          <dgm:bulletEnabled val="1"/>
        </dgm:presLayoutVars>
      </dgm:prSet>
      <dgm:spPr/>
    </dgm:pt>
    <dgm:pt modelId="{1C181580-F700-1846-A73F-E2A5662334EC}" type="pres">
      <dgm:prSet presAssocID="{92CDF166-53F6-45E9-92AB-8C45B49E0830}" presName="sibTrans" presStyleCnt="0"/>
      <dgm:spPr/>
    </dgm:pt>
    <dgm:pt modelId="{7865CD5F-95AE-7642-A97A-F529229FDEB9}" type="pres">
      <dgm:prSet presAssocID="{DC1E11F5-B4DE-4420-8DFE-48B25AB26233}" presName="node" presStyleLbl="node1" presStyleIdx="7" presStyleCnt="8">
        <dgm:presLayoutVars>
          <dgm:bulletEnabled val="1"/>
        </dgm:presLayoutVars>
      </dgm:prSet>
      <dgm:spPr/>
    </dgm:pt>
  </dgm:ptLst>
  <dgm:cxnLst>
    <dgm:cxn modelId="{298E8404-4253-42F9-B38A-44E230FB4062}" srcId="{47083BB7-DD46-4AE7-BA91-ED187EE91485}" destId="{CA04981A-87ED-4369-8168-F0489ACB072D}" srcOrd="0" destOrd="0" parTransId="{80E18C65-9954-41A5-879D-720C97E2A5BB}" sibTransId="{E14A7F36-EE57-4859-BC76-178D57AF4625}"/>
    <dgm:cxn modelId="{2772970B-E4EC-45EB-A437-94F72C023FD0}" srcId="{47083BB7-DD46-4AE7-BA91-ED187EE91485}" destId="{DC1E11F5-B4DE-4420-8DFE-48B25AB26233}" srcOrd="7" destOrd="0" parTransId="{4AEC6BD1-309E-4F49-8F6C-AD95A29562EB}" sibTransId="{46742C1D-F1F5-4135-AD12-90071B57BA3A}"/>
    <dgm:cxn modelId="{39DFB810-754D-544B-A9A1-9EC602B97701}" type="presOf" srcId="{B2F9A85B-0053-462C-A46F-AAA35855D702}" destId="{6B5F0451-1756-FD46-AA99-D91AEBFCD782}" srcOrd="0" destOrd="0" presId="urn:microsoft.com/office/officeart/2005/8/layout/default"/>
    <dgm:cxn modelId="{58ECB919-014E-40C7-BBD8-28893A8C3A86}" srcId="{47083BB7-DD46-4AE7-BA91-ED187EE91485}" destId="{B2F9A85B-0053-462C-A46F-AAA35855D702}" srcOrd="1" destOrd="0" parTransId="{AA9D943F-08F2-4429-AE7F-0B6C2FDE1F8A}" sibTransId="{4C40C613-9E7E-42A0-8501-84EC59B5C854}"/>
    <dgm:cxn modelId="{2A84C63A-9268-004C-AFF6-6DF2DB172841}" type="presOf" srcId="{C8A1B594-534E-4DD8-81F6-57757E337BFF}" destId="{9EC4DC88-8CDE-DD48-AEB0-F5F47F6481DD}" srcOrd="0" destOrd="0" presId="urn:microsoft.com/office/officeart/2005/8/layout/default"/>
    <dgm:cxn modelId="{F85D883D-5B72-7F47-B40C-CA6836DD7B14}" type="presOf" srcId="{C01DD97B-392B-40A7-AE76-D076DAA69F84}" destId="{CC509912-D388-CF40-AFCA-B422318B5AD9}" srcOrd="0" destOrd="0" presId="urn:microsoft.com/office/officeart/2005/8/layout/default"/>
    <dgm:cxn modelId="{2FE31466-2E0F-E146-A74C-F386A3708CF3}" type="presOf" srcId="{E3834F75-2787-4CE1-B557-1ED1281D3C57}" destId="{B6E52428-A111-374A-A9DE-DDC5E8DF74C7}" srcOrd="0" destOrd="0" presId="urn:microsoft.com/office/officeart/2005/8/layout/default"/>
    <dgm:cxn modelId="{1D5F366C-6959-4627-8235-72739AF1B3AA}" srcId="{47083BB7-DD46-4AE7-BA91-ED187EE91485}" destId="{C56167FC-0A36-421C-8C87-E954ADD5C3B8}" srcOrd="4" destOrd="0" parTransId="{1FFFF767-F7D3-447B-ADC4-10DE4BDE214E}" sibTransId="{F2F39D61-954D-48B1-84DB-27C89353E5BD}"/>
    <dgm:cxn modelId="{CD30B58E-E1BE-4278-9CBA-D820B8C103B7}" srcId="{47083BB7-DD46-4AE7-BA91-ED187EE91485}" destId="{A140243F-1053-474A-98FE-AB2E24D9CAEB}" srcOrd="6" destOrd="0" parTransId="{505BC920-75DF-4D83-90A6-6932AA6D53F8}" sibTransId="{92CDF166-53F6-45E9-92AB-8C45B49E0830}"/>
    <dgm:cxn modelId="{2D47949E-15ED-1040-8E60-DA57F1C02903}" type="presOf" srcId="{DC1E11F5-B4DE-4420-8DFE-48B25AB26233}" destId="{7865CD5F-95AE-7642-A97A-F529229FDEB9}" srcOrd="0" destOrd="0" presId="urn:microsoft.com/office/officeart/2005/8/layout/default"/>
    <dgm:cxn modelId="{E01432A4-6587-45E6-8526-32A7593E37E8}" srcId="{47083BB7-DD46-4AE7-BA91-ED187EE91485}" destId="{C01DD97B-392B-40A7-AE76-D076DAA69F84}" srcOrd="5" destOrd="0" parTransId="{B6542CC2-450C-4DBE-AE15-9AF68E8BDAB4}" sibTransId="{7C9E9564-0E15-41D2-B96F-D216D3F0B299}"/>
    <dgm:cxn modelId="{8E6791A6-74C3-40A0-AD6A-2DBB9A54E628}" srcId="{47083BB7-DD46-4AE7-BA91-ED187EE91485}" destId="{C8A1B594-534E-4DD8-81F6-57757E337BFF}" srcOrd="2" destOrd="0" parTransId="{371ED30E-361B-45DB-B3DE-3E15D7B372E3}" sibTransId="{4C0C9F0A-4A6E-4088-8EC9-68BF83BE2FF8}"/>
    <dgm:cxn modelId="{3F6D85B3-9037-466C-B741-2862EFF55F62}" srcId="{47083BB7-DD46-4AE7-BA91-ED187EE91485}" destId="{E3834F75-2787-4CE1-B557-1ED1281D3C57}" srcOrd="3" destOrd="0" parTransId="{9B94F8EC-E9F0-4644-AB95-81C7185CFC26}" sibTransId="{A8017901-DC0D-420B-83D7-A95111CAE528}"/>
    <dgm:cxn modelId="{5E87BEB5-C852-EC4B-89D0-0F54F1E2A3CA}" type="presOf" srcId="{47083BB7-DD46-4AE7-BA91-ED187EE91485}" destId="{0F9576B9-A8F1-2240-A4FD-1DF6244FDEA4}" srcOrd="0" destOrd="0" presId="urn:microsoft.com/office/officeart/2005/8/layout/default"/>
    <dgm:cxn modelId="{E5F7CDBE-0F11-754F-9BC4-7709C3A5A263}" type="presOf" srcId="{A140243F-1053-474A-98FE-AB2E24D9CAEB}" destId="{34D1D155-48D8-2E42-9E44-85DBCFE0C5C7}" srcOrd="0" destOrd="0" presId="urn:microsoft.com/office/officeart/2005/8/layout/default"/>
    <dgm:cxn modelId="{2EC71AD6-DBCB-3F47-9614-21776D7485AC}" type="presOf" srcId="{C56167FC-0A36-421C-8C87-E954ADD5C3B8}" destId="{E1A6D5BB-659D-1341-9126-96B4530A4155}" srcOrd="0" destOrd="0" presId="urn:microsoft.com/office/officeart/2005/8/layout/default"/>
    <dgm:cxn modelId="{728AFEFB-32A2-8F43-BD44-390CCEDE696C}" type="presOf" srcId="{CA04981A-87ED-4369-8168-F0489ACB072D}" destId="{033ED432-6251-6D4F-9E7C-9B79CC6B4DEC}" srcOrd="0" destOrd="0" presId="urn:microsoft.com/office/officeart/2005/8/layout/default"/>
    <dgm:cxn modelId="{AD10281D-E2EE-3D47-AA71-4CCED6A63E7E}" type="presParOf" srcId="{0F9576B9-A8F1-2240-A4FD-1DF6244FDEA4}" destId="{033ED432-6251-6D4F-9E7C-9B79CC6B4DEC}" srcOrd="0" destOrd="0" presId="urn:microsoft.com/office/officeart/2005/8/layout/default"/>
    <dgm:cxn modelId="{D62BEF22-6E2D-E84A-B0F4-9E6E7589DB2D}" type="presParOf" srcId="{0F9576B9-A8F1-2240-A4FD-1DF6244FDEA4}" destId="{E968BA05-3790-EF4A-BB62-D4B9D0728112}" srcOrd="1" destOrd="0" presId="urn:microsoft.com/office/officeart/2005/8/layout/default"/>
    <dgm:cxn modelId="{5473F86A-A37B-7F40-B73A-B002515C3D24}" type="presParOf" srcId="{0F9576B9-A8F1-2240-A4FD-1DF6244FDEA4}" destId="{6B5F0451-1756-FD46-AA99-D91AEBFCD782}" srcOrd="2" destOrd="0" presId="urn:microsoft.com/office/officeart/2005/8/layout/default"/>
    <dgm:cxn modelId="{6272AB0C-BB5C-664B-BCC2-F00F70F66335}" type="presParOf" srcId="{0F9576B9-A8F1-2240-A4FD-1DF6244FDEA4}" destId="{18FCBC2C-9345-C74A-91AB-F9E571CEE242}" srcOrd="3" destOrd="0" presId="urn:microsoft.com/office/officeart/2005/8/layout/default"/>
    <dgm:cxn modelId="{679B4936-E16E-554B-8E44-28804045BE21}" type="presParOf" srcId="{0F9576B9-A8F1-2240-A4FD-1DF6244FDEA4}" destId="{9EC4DC88-8CDE-DD48-AEB0-F5F47F6481DD}" srcOrd="4" destOrd="0" presId="urn:microsoft.com/office/officeart/2005/8/layout/default"/>
    <dgm:cxn modelId="{2824CB6E-EE16-D64E-BDC1-C65CBD3AEE9C}" type="presParOf" srcId="{0F9576B9-A8F1-2240-A4FD-1DF6244FDEA4}" destId="{047587CD-59A0-B045-B7EB-63A4C4B5F743}" srcOrd="5" destOrd="0" presId="urn:microsoft.com/office/officeart/2005/8/layout/default"/>
    <dgm:cxn modelId="{016A7A8B-0C74-5449-8490-3EA039444A39}" type="presParOf" srcId="{0F9576B9-A8F1-2240-A4FD-1DF6244FDEA4}" destId="{B6E52428-A111-374A-A9DE-DDC5E8DF74C7}" srcOrd="6" destOrd="0" presId="urn:microsoft.com/office/officeart/2005/8/layout/default"/>
    <dgm:cxn modelId="{03084ECD-4D4C-6642-BCA0-C0D67DA3AA8E}" type="presParOf" srcId="{0F9576B9-A8F1-2240-A4FD-1DF6244FDEA4}" destId="{F3A1D7DE-5D7C-024E-81F7-BF7B24E5C238}" srcOrd="7" destOrd="0" presId="urn:microsoft.com/office/officeart/2005/8/layout/default"/>
    <dgm:cxn modelId="{83CBF28C-F783-ED44-8AF5-6545B22A71E9}" type="presParOf" srcId="{0F9576B9-A8F1-2240-A4FD-1DF6244FDEA4}" destId="{E1A6D5BB-659D-1341-9126-96B4530A4155}" srcOrd="8" destOrd="0" presId="urn:microsoft.com/office/officeart/2005/8/layout/default"/>
    <dgm:cxn modelId="{DB37238E-C074-F143-847D-6A41B70061EF}" type="presParOf" srcId="{0F9576B9-A8F1-2240-A4FD-1DF6244FDEA4}" destId="{5BC124F4-F0F8-7D4E-98C4-8485C0364C36}" srcOrd="9" destOrd="0" presId="urn:microsoft.com/office/officeart/2005/8/layout/default"/>
    <dgm:cxn modelId="{042B062D-F599-EA4B-A9B9-F6C35054C6E9}" type="presParOf" srcId="{0F9576B9-A8F1-2240-A4FD-1DF6244FDEA4}" destId="{CC509912-D388-CF40-AFCA-B422318B5AD9}" srcOrd="10" destOrd="0" presId="urn:microsoft.com/office/officeart/2005/8/layout/default"/>
    <dgm:cxn modelId="{11797D34-B7C7-4A48-806F-0991AB3D95B7}" type="presParOf" srcId="{0F9576B9-A8F1-2240-A4FD-1DF6244FDEA4}" destId="{E8AA7F39-A81B-F746-BCA7-A5B47DCE666B}" srcOrd="11" destOrd="0" presId="urn:microsoft.com/office/officeart/2005/8/layout/default"/>
    <dgm:cxn modelId="{37AD23F0-D0B6-9D4A-98DE-5DC4F8AA0EB9}" type="presParOf" srcId="{0F9576B9-A8F1-2240-A4FD-1DF6244FDEA4}" destId="{34D1D155-48D8-2E42-9E44-85DBCFE0C5C7}" srcOrd="12" destOrd="0" presId="urn:microsoft.com/office/officeart/2005/8/layout/default"/>
    <dgm:cxn modelId="{AC9F0DE6-CB93-E24E-B99A-E198F7AF0B9A}" type="presParOf" srcId="{0F9576B9-A8F1-2240-A4FD-1DF6244FDEA4}" destId="{1C181580-F700-1846-A73F-E2A5662334EC}" srcOrd="13" destOrd="0" presId="urn:microsoft.com/office/officeart/2005/8/layout/default"/>
    <dgm:cxn modelId="{B8974B5E-3348-4E4F-AD05-2231DEB115EE}" type="presParOf" srcId="{0F9576B9-A8F1-2240-A4FD-1DF6244FDEA4}" destId="{7865CD5F-95AE-7642-A97A-F529229FDEB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81410E5-8255-43A1-832D-F95241EE2E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05B3F5-6EAE-441F-906E-5FA2DBE48FCA}">
      <dgm:prSet/>
      <dgm:spPr/>
      <dgm:t>
        <a:bodyPr/>
        <a:lstStyle/>
        <a:p>
          <a:r>
            <a:rPr lang="en-US"/>
            <a:t>Linjer</a:t>
          </a:r>
        </a:p>
      </dgm:t>
    </dgm:pt>
    <dgm:pt modelId="{BBE6C625-DFB6-44E2-AFAA-A837AC310407}" type="parTrans" cxnId="{B4584C11-D149-4673-99B1-EF2D75A82E46}">
      <dgm:prSet/>
      <dgm:spPr/>
      <dgm:t>
        <a:bodyPr/>
        <a:lstStyle/>
        <a:p>
          <a:endParaRPr lang="en-US"/>
        </a:p>
      </dgm:t>
    </dgm:pt>
    <dgm:pt modelId="{C90E6108-B760-43E4-B09A-2F95B748AF19}" type="sibTrans" cxnId="{B4584C11-D149-4673-99B1-EF2D75A82E46}">
      <dgm:prSet/>
      <dgm:spPr/>
      <dgm:t>
        <a:bodyPr/>
        <a:lstStyle/>
        <a:p>
          <a:endParaRPr lang="en-US"/>
        </a:p>
      </dgm:t>
    </dgm:pt>
    <dgm:pt modelId="{0EBEE746-5D9D-4070-B7B9-0AA126FAB779}">
      <dgm:prSet/>
      <dgm:spPr/>
      <dgm:t>
        <a:bodyPr/>
        <a:lstStyle/>
        <a:p>
          <a:r>
            <a:rPr lang="en-US"/>
            <a:t>Former</a:t>
          </a:r>
        </a:p>
      </dgm:t>
    </dgm:pt>
    <dgm:pt modelId="{5A55EAF7-DA21-474D-AE5D-4A9AFA6A727F}" type="parTrans" cxnId="{C812ED40-180E-43E5-92B7-3C3BA367F610}">
      <dgm:prSet/>
      <dgm:spPr/>
      <dgm:t>
        <a:bodyPr/>
        <a:lstStyle/>
        <a:p>
          <a:endParaRPr lang="en-US"/>
        </a:p>
      </dgm:t>
    </dgm:pt>
    <dgm:pt modelId="{C35A2952-5CC5-4EDE-865E-808C9ED6D946}" type="sibTrans" cxnId="{C812ED40-180E-43E5-92B7-3C3BA367F610}">
      <dgm:prSet/>
      <dgm:spPr/>
      <dgm:t>
        <a:bodyPr/>
        <a:lstStyle/>
        <a:p>
          <a:endParaRPr lang="en-US"/>
        </a:p>
      </dgm:t>
    </dgm:pt>
    <dgm:pt modelId="{653EEAA3-F58C-4EE3-8744-024A9A947C31}">
      <dgm:prSet/>
      <dgm:spPr/>
      <dgm:t>
        <a:bodyPr/>
        <a:lstStyle/>
        <a:p>
          <a:r>
            <a:rPr lang="en-US"/>
            <a:t>Färger</a:t>
          </a:r>
        </a:p>
      </dgm:t>
    </dgm:pt>
    <dgm:pt modelId="{A2E3629F-CADA-4547-AB8F-1A910605AC24}" type="parTrans" cxnId="{CB50BEF1-A021-4CB1-B4DB-51C2C5372AC7}">
      <dgm:prSet/>
      <dgm:spPr/>
      <dgm:t>
        <a:bodyPr/>
        <a:lstStyle/>
        <a:p>
          <a:endParaRPr lang="en-US"/>
        </a:p>
      </dgm:t>
    </dgm:pt>
    <dgm:pt modelId="{EEA5A29B-3A56-4E92-A401-7D911BDE453B}" type="sibTrans" cxnId="{CB50BEF1-A021-4CB1-B4DB-51C2C5372AC7}">
      <dgm:prSet/>
      <dgm:spPr/>
      <dgm:t>
        <a:bodyPr/>
        <a:lstStyle/>
        <a:p>
          <a:endParaRPr lang="en-US"/>
        </a:p>
      </dgm:t>
    </dgm:pt>
    <dgm:pt modelId="{9016AB47-7BA6-427E-B8B2-3895D6307F6A}">
      <dgm:prSet/>
      <dgm:spPr/>
      <dgm:t>
        <a:bodyPr/>
        <a:lstStyle/>
        <a:p>
          <a:r>
            <a:rPr lang="en-US"/>
            <a:t>Textur</a:t>
          </a:r>
        </a:p>
      </dgm:t>
    </dgm:pt>
    <dgm:pt modelId="{E3D3A533-4C1D-4D5A-BB48-002876D3D24B}" type="parTrans" cxnId="{90079987-C67F-455B-803A-853F532563F3}">
      <dgm:prSet/>
      <dgm:spPr/>
      <dgm:t>
        <a:bodyPr/>
        <a:lstStyle/>
        <a:p>
          <a:endParaRPr lang="en-US"/>
        </a:p>
      </dgm:t>
    </dgm:pt>
    <dgm:pt modelId="{B169E363-A29D-46A9-B481-2CDF2334A8EB}" type="sibTrans" cxnId="{90079987-C67F-455B-803A-853F532563F3}">
      <dgm:prSet/>
      <dgm:spPr/>
      <dgm:t>
        <a:bodyPr/>
        <a:lstStyle/>
        <a:p>
          <a:endParaRPr lang="en-US"/>
        </a:p>
      </dgm:t>
    </dgm:pt>
    <dgm:pt modelId="{895D77DC-39E8-4C05-91D1-F32B8E2177E0}">
      <dgm:prSet/>
      <dgm:spPr/>
      <dgm:t>
        <a:bodyPr/>
        <a:lstStyle/>
        <a:p>
          <a:r>
            <a:rPr lang="en-US"/>
            <a:t>Typografi</a:t>
          </a:r>
        </a:p>
      </dgm:t>
    </dgm:pt>
    <dgm:pt modelId="{5C1A2015-1163-460E-BB85-7DF04892F0D2}" type="parTrans" cxnId="{59EC55D9-71D4-42A3-A690-E17BAFA2AE29}">
      <dgm:prSet/>
      <dgm:spPr/>
      <dgm:t>
        <a:bodyPr/>
        <a:lstStyle/>
        <a:p>
          <a:endParaRPr lang="en-US"/>
        </a:p>
      </dgm:t>
    </dgm:pt>
    <dgm:pt modelId="{19D5BFF5-EC69-4B9D-935D-EE2218247467}" type="sibTrans" cxnId="{59EC55D9-71D4-42A3-A690-E17BAFA2AE29}">
      <dgm:prSet/>
      <dgm:spPr/>
      <dgm:t>
        <a:bodyPr/>
        <a:lstStyle/>
        <a:p>
          <a:endParaRPr lang="en-US"/>
        </a:p>
      </dgm:t>
    </dgm:pt>
    <dgm:pt modelId="{60AE3282-C353-45EA-9EAD-596BA68B702D}" type="pres">
      <dgm:prSet presAssocID="{E81410E5-8255-43A1-832D-F95241EE2EFE}" presName="root" presStyleCnt="0">
        <dgm:presLayoutVars>
          <dgm:dir/>
          <dgm:resizeHandles val="exact"/>
        </dgm:presLayoutVars>
      </dgm:prSet>
      <dgm:spPr/>
    </dgm:pt>
    <dgm:pt modelId="{6C6B2DAF-B58F-46CC-884A-77626F06D19B}" type="pres">
      <dgm:prSet presAssocID="{4105B3F5-6EAE-441F-906E-5FA2DBE48FCA}" presName="compNode" presStyleCnt="0"/>
      <dgm:spPr/>
    </dgm:pt>
    <dgm:pt modelId="{9E4A519A-530F-41C4-B167-4E585CE5380D}" type="pres">
      <dgm:prSet presAssocID="{4105B3F5-6EAE-441F-906E-5FA2DBE48FCA}" presName="bgRect" presStyleLbl="bgShp" presStyleIdx="0" presStyleCnt="5"/>
      <dgm:spPr/>
    </dgm:pt>
    <dgm:pt modelId="{1717B05C-5F7B-4AC5-AB54-CCDD35E424B2}" type="pres">
      <dgm:prSet presAssocID="{4105B3F5-6EAE-441F-906E-5FA2DBE48FC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6E150BDC-FE53-4438-ADD8-DB5C0E14D204}" type="pres">
      <dgm:prSet presAssocID="{4105B3F5-6EAE-441F-906E-5FA2DBE48FCA}" presName="spaceRect" presStyleCnt="0"/>
      <dgm:spPr/>
    </dgm:pt>
    <dgm:pt modelId="{57BF4983-2B54-4D12-A484-0A8C96604E72}" type="pres">
      <dgm:prSet presAssocID="{4105B3F5-6EAE-441F-906E-5FA2DBE48FCA}" presName="parTx" presStyleLbl="revTx" presStyleIdx="0" presStyleCnt="5">
        <dgm:presLayoutVars>
          <dgm:chMax val="0"/>
          <dgm:chPref val="0"/>
        </dgm:presLayoutVars>
      </dgm:prSet>
      <dgm:spPr/>
    </dgm:pt>
    <dgm:pt modelId="{C5E950EC-CCF2-47A9-8175-7529009EAADB}" type="pres">
      <dgm:prSet presAssocID="{C90E6108-B760-43E4-B09A-2F95B748AF19}" presName="sibTrans" presStyleCnt="0"/>
      <dgm:spPr/>
    </dgm:pt>
    <dgm:pt modelId="{390E0384-A2A5-408E-88A2-EDC2A0EBA9FF}" type="pres">
      <dgm:prSet presAssocID="{0EBEE746-5D9D-4070-B7B9-0AA126FAB779}" presName="compNode" presStyleCnt="0"/>
      <dgm:spPr/>
    </dgm:pt>
    <dgm:pt modelId="{718ED588-C46F-46BE-9BBF-07B601A8B094}" type="pres">
      <dgm:prSet presAssocID="{0EBEE746-5D9D-4070-B7B9-0AA126FAB779}" presName="bgRect" presStyleLbl="bgShp" presStyleIdx="1" presStyleCnt="5"/>
      <dgm:spPr/>
    </dgm:pt>
    <dgm:pt modelId="{667BD0CF-1F00-465B-B1C3-1BB5460133AC}" type="pres">
      <dgm:prSet presAssocID="{0EBEE746-5D9D-4070-B7B9-0AA126FAB7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E9D96D91-239F-477F-8E19-B13F39D42C10}" type="pres">
      <dgm:prSet presAssocID="{0EBEE746-5D9D-4070-B7B9-0AA126FAB779}" presName="spaceRect" presStyleCnt="0"/>
      <dgm:spPr/>
    </dgm:pt>
    <dgm:pt modelId="{9FDC264A-B2A5-4428-A839-A239B59705CD}" type="pres">
      <dgm:prSet presAssocID="{0EBEE746-5D9D-4070-B7B9-0AA126FAB779}" presName="parTx" presStyleLbl="revTx" presStyleIdx="1" presStyleCnt="5">
        <dgm:presLayoutVars>
          <dgm:chMax val="0"/>
          <dgm:chPref val="0"/>
        </dgm:presLayoutVars>
      </dgm:prSet>
      <dgm:spPr/>
    </dgm:pt>
    <dgm:pt modelId="{ECF7D450-F8C4-47BB-99D9-5374B3979228}" type="pres">
      <dgm:prSet presAssocID="{C35A2952-5CC5-4EDE-865E-808C9ED6D946}" presName="sibTrans" presStyleCnt="0"/>
      <dgm:spPr/>
    </dgm:pt>
    <dgm:pt modelId="{9EC1FD73-6124-4315-93AF-7ED62C5BDF26}" type="pres">
      <dgm:prSet presAssocID="{653EEAA3-F58C-4EE3-8744-024A9A947C31}" presName="compNode" presStyleCnt="0"/>
      <dgm:spPr/>
    </dgm:pt>
    <dgm:pt modelId="{04726626-DA38-4058-9921-1116901F5B6C}" type="pres">
      <dgm:prSet presAssocID="{653EEAA3-F58C-4EE3-8744-024A9A947C31}" presName="bgRect" presStyleLbl="bgShp" presStyleIdx="2" presStyleCnt="5"/>
      <dgm:spPr/>
    </dgm:pt>
    <dgm:pt modelId="{9A2B74A9-FEB8-4A91-B606-2B713F76A816}" type="pres">
      <dgm:prSet presAssocID="{653EEAA3-F58C-4EE3-8744-024A9A947C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C008CCB7-30A6-4091-B6D9-54AE742DFF3B}" type="pres">
      <dgm:prSet presAssocID="{653EEAA3-F58C-4EE3-8744-024A9A947C31}" presName="spaceRect" presStyleCnt="0"/>
      <dgm:spPr/>
    </dgm:pt>
    <dgm:pt modelId="{548165E9-BD9B-45F3-AAA7-9755F797749C}" type="pres">
      <dgm:prSet presAssocID="{653EEAA3-F58C-4EE3-8744-024A9A947C31}" presName="parTx" presStyleLbl="revTx" presStyleIdx="2" presStyleCnt="5">
        <dgm:presLayoutVars>
          <dgm:chMax val="0"/>
          <dgm:chPref val="0"/>
        </dgm:presLayoutVars>
      </dgm:prSet>
      <dgm:spPr/>
    </dgm:pt>
    <dgm:pt modelId="{B9E6A076-7C40-4DD6-9ACB-AADFB8DA7585}" type="pres">
      <dgm:prSet presAssocID="{EEA5A29B-3A56-4E92-A401-7D911BDE453B}" presName="sibTrans" presStyleCnt="0"/>
      <dgm:spPr/>
    </dgm:pt>
    <dgm:pt modelId="{5505B96A-B888-4A6A-9080-88099BB21D5D}" type="pres">
      <dgm:prSet presAssocID="{9016AB47-7BA6-427E-B8B2-3895D6307F6A}" presName="compNode" presStyleCnt="0"/>
      <dgm:spPr/>
    </dgm:pt>
    <dgm:pt modelId="{C90744F9-8D37-4FC7-898A-2FB1A0DE23C4}" type="pres">
      <dgm:prSet presAssocID="{9016AB47-7BA6-427E-B8B2-3895D6307F6A}" presName="bgRect" presStyleLbl="bgShp" presStyleIdx="3" presStyleCnt="5"/>
      <dgm:spPr/>
    </dgm:pt>
    <dgm:pt modelId="{A8692A14-F992-4E43-857E-75C5C18DA6A8}" type="pres">
      <dgm:prSet presAssocID="{9016AB47-7BA6-427E-B8B2-3895D6307F6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 Shapes"/>
        </a:ext>
      </dgm:extLst>
    </dgm:pt>
    <dgm:pt modelId="{FF20FD6C-6A7B-4038-B456-5D369029A21A}" type="pres">
      <dgm:prSet presAssocID="{9016AB47-7BA6-427E-B8B2-3895D6307F6A}" presName="spaceRect" presStyleCnt="0"/>
      <dgm:spPr/>
    </dgm:pt>
    <dgm:pt modelId="{34AD05EB-ACFD-49CD-81E3-86173C53A038}" type="pres">
      <dgm:prSet presAssocID="{9016AB47-7BA6-427E-B8B2-3895D6307F6A}" presName="parTx" presStyleLbl="revTx" presStyleIdx="3" presStyleCnt="5">
        <dgm:presLayoutVars>
          <dgm:chMax val="0"/>
          <dgm:chPref val="0"/>
        </dgm:presLayoutVars>
      </dgm:prSet>
      <dgm:spPr/>
    </dgm:pt>
    <dgm:pt modelId="{BEF4D0B0-194B-440B-9414-4CAD05E6FA0A}" type="pres">
      <dgm:prSet presAssocID="{B169E363-A29D-46A9-B481-2CDF2334A8EB}" presName="sibTrans" presStyleCnt="0"/>
      <dgm:spPr/>
    </dgm:pt>
    <dgm:pt modelId="{CA7E7116-891E-41F9-A7B2-7141A209E317}" type="pres">
      <dgm:prSet presAssocID="{895D77DC-39E8-4C05-91D1-F32B8E2177E0}" presName="compNode" presStyleCnt="0"/>
      <dgm:spPr/>
    </dgm:pt>
    <dgm:pt modelId="{D98F93FC-CA2B-4796-9786-D8B0E1E2E699}" type="pres">
      <dgm:prSet presAssocID="{895D77DC-39E8-4C05-91D1-F32B8E2177E0}" presName="bgRect" presStyleLbl="bgShp" presStyleIdx="4" presStyleCnt="5"/>
      <dgm:spPr/>
    </dgm:pt>
    <dgm:pt modelId="{188D337E-EE9C-4526-AE28-28D00FBC6E6E}" type="pres">
      <dgm:prSet presAssocID="{895D77DC-39E8-4C05-91D1-F32B8E2177E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75CF0D5B-8583-4FC9-AB51-142F9AD9B433}" type="pres">
      <dgm:prSet presAssocID="{895D77DC-39E8-4C05-91D1-F32B8E2177E0}" presName="spaceRect" presStyleCnt="0"/>
      <dgm:spPr/>
    </dgm:pt>
    <dgm:pt modelId="{272D84A9-13B3-43BE-8314-DFF2F7C519D3}" type="pres">
      <dgm:prSet presAssocID="{895D77DC-39E8-4C05-91D1-F32B8E2177E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4584C11-D149-4673-99B1-EF2D75A82E46}" srcId="{E81410E5-8255-43A1-832D-F95241EE2EFE}" destId="{4105B3F5-6EAE-441F-906E-5FA2DBE48FCA}" srcOrd="0" destOrd="0" parTransId="{BBE6C625-DFB6-44E2-AFAA-A837AC310407}" sibTransId="{C90E6108-B760-43E4-B09A-2F95B748AF19}"/>
    <dgm:cxn modelId="{2621E91C-9EE4-4449-8B1F-24B467271117}" type="presOf" srcId="{4105B3F5-6EAE-441F-906E-5FA2DBE48FCA}" destId="{57BF4983-2B54-4D12-A484-0A8C96604E72}" srcOrd="0" destOrd="0" presId="urn:microsoft.com/office/officeart/2018/2/layout/IconVerticalSolidList"/>
    <dgm:cxn modelId="{C812ED40-180E-43E5-92B7-3C3BA367F610}" srcId="{E81410E5-8255-43A1-832D-F95241EE2EFE}" destId="{0EBEE746-5D9D-4070-B7B9-0AA126FAB779}" srcOrd="1" destOrd="0" parTransId="{5A55EAF7-DA21-474D-AE5D-4A9AFA6A727F}" sibTransId="{C35A2952-5CC5-4EDE-865E-808C9ED6D946}"/>
    <dgm:cxn modelId="{63573B41-5010-42EC-BC55-0C47425DB92B}" type="presOf" srcId="{0EBEE746-5D9D-4070-B7B9-0AA126FAB779}" destId="{9FDC264A-B2A5-4428-A839-A239B59705CD}" srcOrd="0" destOrd="0" presId="urn:microsoft.com/office/officeart/2018/2/layout/IconVerticalSolidList"/>
    <dgm:cxn modelId="{E03A9B66-B624-4156-806B-69C9E5141D28}" type="presOf" srcId="{895D77DC-39E8-4C05-91D1-F32B8E2177E0}" destId="{272D84A9-13B3-43BE-8314-DFF2F7C519D3}" srcOrd="0" destOrd="0" presId="urn:microsoft.com/office/officeart/2018/2/layout/IconVerticalSolidList"/>
    <dgm:cxn modelId="{90079987-C67F-455B-803A-853F532563F3}" srcId="{E81410E5-8255-43A1-832D-F95241EE2EFE}" destId="{9016AB47-7BA6-427E-B8B2-3895D6307F6A}" srcOrd="3" destOrd="0" parTransId="{E3D3A533-4C1D-4D5A-BB48-002876D3D24B}" sibTransId="{B169E363-A29D-46A9-B481-2CDF2334A8EB}"/>
    <dgm:cxn modelId="{4F3532B3-2520-470B-B7C8-1853F227DFB3}" type="presOf" srcId="{9016AB47-7BA6-427E-B8B2-3895D6307F6A}" destId="{34AD05EB-ACFD-49CD-81E3-86173C53A038}" srcOrd="0" destOrd="0" presId="urn:microsoft.com/office/officeart/2018/2/layout/IconVerticalSolidList"/>
    <dgm:cxn modelId="{814F18C5-DF2D-4C58-AA01-9C942C94AD03}" type="presOf" srcId="{653EEAA3-F58C-4EE3-8744-024A9A947C31}" destId="{548165E9-BD9B-45F3-AAA7-9755F797749C}" srcOrd="0" destOrd="0" presId="urn:microsoft.com/office/officeart/2018/2/layout/IconVerticalSolidList"/>
    <dgm:cxn modelId="{59EC55D9-71D4-42A3-A690-E17BAFA2AE29}" srcId="{E81410E5-8255-43A1-832D-F95241EE2EFE}" destId="{895D77DC-39E8-4C05-91D1-F32B8E2177E0}" srcOrd="4" destOrd="0" parTransId="{5C1A2015-1163-460E-BB85-7DF04892F0D2}" sibTransId="{19D5BFF5-EC69-4B9D-935D-EE2218247467}"/>
    <dgm:cxn modelId="{B1A51CE8-316A-4452-9E44-B1FF066CF83A}" type="presOf" srcId="{E81410E5-8255-43A1-832D-F95241EE2EFE}" destId="{60AE3282-C353-45EA-9EAD-596BA68B702D}" srcOrd="0" destOrd="0" presId="urn:microsoft.com/office/officeart/2018/2/layout/IconVerticalSolidList"/>
    <dgm:cxn modelId="{CB50BEF1-A021-4CB1-B4DB-51C2C5372AC7}" srcId="{E81410E5-8255-43A1-832D-F95241EE2EFE}" destId="{653EEAA3-F58C-4EE3-8744-024A9A947C31}" srcOrd="2" destOrd="0" parTransId="{A2E3629F-CADA-4547-AB8F-1A910605AC24}" sibTransId="{EEA5A29B-3A56-4E92-A401-7D911BDE453B}"/>
    <dgm:cxn modelId="{E378EFF0-055D-402B-8553-B7F48E38F3FA}" type="presParOf" srcId="{60AE3282-C353-45EA-9EAD-596BA68B702D}" destId="{6C6B2DAF-B58F-46CC-884A-77626F06D19B}" srcOrd="0" destOrd="0" presId="urn:microsoft.com/office/officeart/2018/2/layout/IconVerticalSolidList"/>
    <dgm:cxn modelId="{D023E4D8-3F95-4853-AF4E-80C6FC5F330C}" type="presParOf" srcId="{6C6B2DAF-B58F-46CC-884A-77626F06D19B}" destId="{9E4A519A-530F-41C4-B167-4E585CE5380D}" srcOrd="0" destOrd="0" presId="urn:microsoft.com/office/officeart/2018/2/layout/IconVerticalSolidList"/>
    <dgm:cxn modelId="{75122BDE-DA98-444B-BD8C-EC3B267CAA7F}" type="presParOf" srcId="{6C6B2DAF-B58F-46CC-884A-77626F06D19B}" destId="{1717B05C-5F7B-4AC5-AB54-CCDD35E424B2}" srcOrd="1" destOrd="0" presId="urn:microsoft.com/office/officeart/2018/2/layout/IconVerticalSolidList"/>
    <dgm:cxn modelId="{00A5833C-4604-4314-A70F-ED9F099EA9FA}" type="presParOf" srcId="{6C6B2DAF-B58F-46CC-884A-77626F06D19B}" destId="{6E150BDC-FE53-4438-ADD8-DB5C0E14D204}" srcOrd="2" destOrd="0" presId="urn:microsoft.com/office/officeart/2018/2/layout/IconVerticalSolidList"/>
    <dgm:cxn modelId="{F9914282-1B25-442E-A9D8-27B1F44EC7E2}" type="presParOf" srcId="{6C6B2DAF-B58F-46CC-884A-77626F06D19B}" destId="{57BF4983-2B54-4D12-A484-0A8C96604E72}" srcOrd="3" destOrd="0" presId="urn:microsoft.com/office/officeart/2018/2/layout/IconVerticalSolidList"/>
    <dgm:cxn modelId="{E1051F5B-99AC-4B09-B1A4-88B8E38C3019}" type="presParOf" srcId="{60AE3282-C353-45EA-9EAD-596BA68B702D}" destId="{C5E950EC-CCF2-47A9-8175-7529009EAADB}" srcOrd="1" destOrd="0" presId="urn:microsoft.com/office/officeart/2018/2/layout/IconVerticalSolidList"/>
    <dgm:cxn modelId="{82A18F1D-6699-4802-9A68-915C88907BB5}" type="presParOf" srcId="{60AE3282-C353-45EA-9EAD-596BA68B702D}" destId="{390E0384-A2A5-408E-88A2-EDC2A0EBA9FF}" srcOrd="2" destOrd="0" presId="urn:microsoft.com/office/officeart/2018/2/layout/IconVerticalSolidList"/>
    <dgm:cxn modelId="{91F12671-488C-4064-B9B8-0FBB0E11BC66}" type="presParOf" srcId="{390E0384-A2A5-408E-88A2-EDC2A0EBA9FF}" destId="{718ED588-C46F-46BE-9BBF-07B601A8B094}" srcOrd="0" destOrd="0" presId="urn:microsoft.com/office/officeart/2018/2/layout/IconVerticalSolidList"/>
    <dgm:cxn modelId="{5C9712FD-6112-4E23-B8DA-647E1A956A9C}" type="presParOf" srcId="{390E0384-A2A5-408E-88A2-EDC2A0EBA9FF}" destId="{667BD0CF-1F00-465B-B1C3-1BB5460133AC}" srcOrd="1" destOrd="0" presId="urn:microsoft.com/office/officeart/2018/2/layout/IconVerticalSolidList"/>
    <dgm:cxn modelId="{1FD09924-E6FD-4609-BA3E-32EE5BF725BA}" type="presParOf" srcId="{390E0384-A2A5-408E-88A2-EDC2A0EBA9FF}" destId="{E9D96D91-239F-477F-8E19-B13F39D42C10}" srcOrd="2" destOrd="0" presId="urn:microsoft.com/office/officeart/2018/2/layout/IconVerticalSolidList"/>
    <dgm:cxn modelId="{5D5F202B-329A-4649-AA64-4090D672D162}" type="presParOf" srcId="{390E0384-A2A5-408E-88A2-EDC2A0EBA9FF}" destId="{9FDC264A-B2A5-4428-A839-A239B59705CD}" srcOrd="3" destOrd="0" presId="urn:microsoft.com/office/officeart/2018/2/layout/IconVerticalSolidList"/>
    <dgm:cxn modelId="{26DA26C8-4C0F-497A-9AE6-2A2FE3B2779E}" type="presParOf" srcId="{60AE3282-C353-45EA-9EAD-596BA68B702D}" destId="{ECF7D450-F8C4-47BB-99D9-5374B3979228}" srcOrd="3" destOrd="0" presId="urn:microsoft.com/office/officeart/2018/2/layout/IconVerticalSolidList"/>
    <dgm:cxn modelId="{E2140B03-6CA4-4255-AB35-C875C477BA44}" type="presParOf" srcId="{60AE3282-C353-45EA-9EAD-596BA68B702D}" destId="{9EC1FD73-6124-4315-93AF-7ED62C5BDF26}" srcOrd="4" destOrd="0" presId="urn:microsoft.com/office/officeart/2018/2/layout/IconVerticalSolidList"/>
    <dgm:cxn modelId="{89C69E85-AD40-4165-960C-CA9920C6E27C}" type="presParOf" srcId="{9EC1FD73-6124-4315-93AF-7ED62C5BDF26}" destId="{04726626-DA38-4058-9921-1116901F5B6C}" srcOrd="0" destOrd="0" presId="urn:microsoft.com/office/officeart/2018/2/layout/IconVerticalSolidList"/>
    <dgm:cxn modelId="{7CE84125-872C-4211-9D34-8E813AE607A2}" type="presParOf" srcId="{9EC1FD73-6124-4315-93AF-7ED62C5BDF26}" destId="{9A2B74A9-FEB8-4A91-B606-2B713F76A816}" srcOrd="1" destOrd="0" presId="urn:microsoft.com/office/officeart/2018/2/layout/IconVerticalSolidList"/>
    <dgm:cxn modelId="{DC0EA4C0-8D00-498A-A94C-27F3CFCBBFD0}" type="presParOf" srcId="{9EC1FD73-6124-4315-93AF-7ED62C5BDF26}" destId="{C008CCB7-30A6-4091-B6D9-54AE742DFF3B}" srcOrd="2" destOrd="0" presId="urn:microsoft.com/office/officeart/2018/2/layout/IconVerticalSolidList"/>
    <dgm:cxn modelId="{6D4E102D-9EF2-4F93-84D7-731B1E465669}" type="presParOf" srcId="{9EC1FD73-6124-4315-93AF-7ED62C5BDF26}" destId="{548165E9-BD9B-45F3-AAA7-9755F797749C}" srcOrd="3" destOrd="0" presId="urn:microsoft.com/office/officeart/2018/2/layout/IconVerticalSolidList"/>
    <dgm:cxn modelId="{335380D4-B375-4A8E-A5AD-2C7B40A198D8}" type="presParOf" srcId="{60AE3282-C353-45EA-9EAD-596BA68B702D}" destId="{B9E6A076-7C40-4DD6-9ACB-AADFB8DA7585}" srcOrd="5" destOrd="0" presId="urn:microsoft.com/office/officeart/2018/2/layout/IconVerticalSolidList"/>
    <dgm:cxn modelId="{A69E6821-91A7-4C1A-ADFB-ECC43534524C}" type="presParOf" srcId="{60AE3282-C353-45EA-9EAD-596BA68B702D}" destId="{5505B96A-B888-4A6A-9080-88099BB21D5D}" srcOrd="6" destOrd="0" presId="urn:microsoft.com/office/officeart/2018/2/layout/IconVerticalSolidList"/>
    <dgm:cxn modelId="{A181ED1F-312A-4BBC-AAF4-BE5D14A4340C}" type="presParOf" srcId="{5505B96A-B888-4A6A-9080-88099BB21D5D}" destId="{C90744F9-8D37-4FC7-898A-2FB1A0DE23C4}" srcOrd="0" destOrd="0" presId="urn:microsoft.com/office/officeart/2018/2/layout/IconVerticalSolidList"/>
    <dgm:cxn modelId="{31FB84B1-CA97-456F-9D09-341D2E046A0A}" type="presParOf" srcId="{5505B96A-B888-4A6A-9080-88099BB21D5D}" destId="{A8692A14-F992-4E43-857E-75C5C18DA6A8}" srcOrd="1" destOrd="0" presId="urn:microsoft.com/office/officeart/2018/2/layout/IconVerticalSolidList"/>
    <dgm:cxn modelId="{A7CDE9B2-2F3A-4417-B2C7-6E3FC66DA754}" type="presParOf" srcId="{5505B96A-B888-4A6A-9080-88099BB21D5D}" destId="{FF20FD6C-6A7B-4038-B456-5D369029A21A}" srcOrd="2" destOrd="0" presId="urn:microsoft.com/office/officeart/2018/2/layout/IconVerticalSolidList"/>
    <dgm:cxn modelId="{D6AF9653-693E-443C-9704-0E5362A019A2}" type="presParOf" srcId="{5505B96A-B888-4A6A-9080-88099BB21D5D}" destId="{34AD05EB-ACFD-49CD-81E3-86173C53A038}" srcOrd="3" destOrd="0" presId="urn:microsoft.com/office/officeart/2018/2/layout/IconVerticalSolidList"/>
    <dgm:cxn modelId="{13C7B605-27E4-441E-B5A0-F0A33C1D973B}" type="presParOf" srcId="{60AE3282-C353-45EA-9EAD-596BA68B702D}" destId="{BEF4D0B0-194B-440B-9414-4CAD05E6FA0A}" srcOrd="7" destOrd="0" presId="urn:microsoft.com/office/officeart/2018/2/layout/IconVerticalSolidList"/>
    <dgm:cxn modelId="{9EE5ECB3-F5A0-4878-8C2F-4E176C1E17A4}" type="presParOf" srcId="{60AE3282-C353-45EA-9EAD-596BA68B702D}" destId="{CA7E7116-891E-41F9-A7B2-7141A209E317}" srcOrd="8" destOrd="0" presId="urn:microsoft.com/office/officeart/2018/2/layout/IconVerticalSolidList"/>
    <dgm:cxn modelId="{2E9F8366-23DF-400A-AC55-28D7715182B3}" type="presParOf" srcId="{CA7E7116-891E-41F9-A7B2-7141A209E317}" destId="{D98F93FC-CA2B-4796-9786-D8B0E1E2E699}" srcOrd="0" destOrd="0" presId="urn:microsoft.com/office/officeart/2018/2/layout/IconVerticalSolidList"/>
    <dgm:cxn modelId="{DF0BDD11-C073-483E-8A78-9BE7B00BA8A0}" type="presParOf" srcId="{CA7E7116-891E-41F9-A7B2-7141A209E317}" destId="{188D337E-EE9C-4526-AE28-28D00FBC6E6E}" srcOrd="1" destOrd="0" presId="urn:microsoft.com/office/officeart/2018/2/layout/IconVerticalSolidList"/>
    <dgm:cxn modelId="{FB2DB390-A16A-4585-9E3E-8593E754FC09}" type="presParOf" srcId="{CA7E7116-891E-41F9-A7B2-7141A209E317}" destId="{75CF0D5B-8583-4FC9-AB51-142F9AD9B433}" srcOrd="2" destOrd="0" presId="urn:microsoft.com/office/officeart/2018/2/layout/IconVerticalSolidList"/>
    <dgm:cxn modelId="{1D787A29-F78B-4B09-8A5F-E971E189DA3D}" type="presParOf" srcId="{CA7E7116-891E-41F9-A7B2-7141A209E317}" destId="{272D84A9-13B3-43BE-8314-DFF2F7C519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03A80-ACE1-4301-A229-0A56E9EB3CAA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8198204-F4E5-4AB3-926A-23860E46D92D}">
      <dgm:prSet/>
      <dgm:spPr/>
      <dgm:t>
        <a:bodyPr/>
        <a:lstStyle/>
        <a:p>
          <a:r>
            <a:rPr lang="en-US"/>
            <a:t>ANSVAR</a:t>
          </a:r>
        </a:p>
      </dgm:t>
    </dgm:pt>
    <dgm:pt modelId="{B15B54BC-B60A-4B41-A3EE-2EB02B3C0E63}" type="parTrans" cxnId="{9E540443-05A2-43A1-9A63-E4346EF7DD12}">
      <dgm:prSet/>
      <dgm:spPr/>
      <dgm:t>
        <a:bodyPr/>
        <a:lstStyle/>
        <a:p>
          <a:endParaRPr lang="en-US"/>
        </a:p>
      </dgm:t>
    </dgm:pt>
    <dgm:pt modelId="{D100A082-E6C2-4D16-B4DE-0D57EBB46B6C}" type="sibTrans" cxnId="{9E540443-05A2-43A1-9A63-E4346EF7DD12}">
      <dgm:prSet/>
      <dgm:spPr/>
      <dgm:t>
        <a:bodyPr/>
        <a:lstStyle/>
        <a:p>
          <a:endParaRPr lang="en-US"/>
        </a:p>
      </dgm:t>
    </dgm:pt>
    <dgm:pt modelId="{CACA6373-009F-449D-97D4-3EC9BAEE0F2F}">
      <dgm:prSet/>
      <dgm:spPr/>
      <dgm:t>
        <a:bodyPr/>
        <a:lstStyle/>
        <a:p>
          <a:r>
            <a:rPr lang="en-US" b="1"/>
            <a:t>Genomföra användarintervjuer</a:t>
          </a:r>
          <a:endParaRPr lang="en-US"/>
        </a:p>
      </dgm:t>
    </dgm:pt>
    <dgm:pt modelId="{2A46D29A-F004-4942-A02C-FF7126FF1F72}" type="parTrans" cxnId="{1B4226D2-679E-45DC-990A-41CD4F022968}">
      <dgm:prSet/>
      <dgm:spPr/>
      <dgm:t>
        <a:bodyPr/>
        <a:lstStyle/>
        <a:p>
          <a:endParaRPr lang="en-US"/>
        </a:p>
      </dgm:t>
    </dgm:pt>
    <dgm:pt modelId="{80AFB547-7F9B-4893-BA36-257294A58A59}" type="sibTrans" cxnId="{1B4226D2-679E-45DC-990A-41CD4F022968}">
      <dgm:prSet/>
      <dgm:spPr/>
      <dgm:t>
        <a:bodyPr/>
        <a:lstStyle/>
        <a:p>
          <a:endParaRPr lang="en-US"/>
        </a:p>
      </dgm:t>
    </dgm:pt>
    <dgm:pt modelId="{0AFE8CBB-6DD5-45F3-BE07-264864F4D21A}">
      <dgm:prSet/>
      <dgm:spPr/>
      <dgm:t>
        <a:bodyPr/>
        <a:lstStyle/>
        <a:p>
          <a:r>
            <a:rPr lang="en-US" b="1"/>
            <a:t>Undersök marknadsdata</a:t>
          </a:r>
          <a:endParaRPr lang="en-US"/>
        </a:p>
      </dgm:t>
    </dgm:pt>
    <dgm:pt modelId="{A4CC28D2-6E4C-4B02-9347-22A1CB1C77DC}" type="parTrans" cxnId="{C4C24271-6198-478E-B84E-7B0E0F36A513}">
      <dgm:prSet/>
      <dgm:spPr/>
      <dgm:t>
        <a:bodyPr/>
        <a:lstStyle/>
        <a:p>
          <a:endParaRPr lang="en-US"/>
        </a:p>
      </dgm:t>
    </dgm:pt>
    <dgm:pt modelId="{9F62BC36-27B8-4358-BFC2-4A44C22CF1CF}" type="sibTrans" cxnId="{C4C24271-6198-478E-B84E-7B0E0F36A513}">
      <dgm:prSet/>
      <dgm:spPr/>
      <dgm:t>
        <a:bodyPr/>
        <a:lstStyle/>
        <a:p>
          <a:endParaRPr lang="en-US"/>
        </a:p>
      </dgm:t>
    </dgm:pt>
    <dgm:pt modelId="{B6B335DC-F601-437F-9C82-2195484FB5ED}">
      <dgm:prSet/>
      <dgm:spPr/>
      <dgm:t>
        <a:bodyPr/>
        <a:lstStyle/>
        <a:p>
          <a:r>
            <a:rPr lang="en-US" b="1"/>
            <a:t>Samla resultat</a:t>
          </a:r>
          <a:endParaRPr lang="en-US"/>
        </a:p>
      </dgm:t>
    </dgm:pt>
    <dgm:pt modelId="{3BC937AD-74FB-40EC-9E99-FAE153147F45}" type="parTrans" cxnId="{2B69F900-5EB2-4413-96E8-3B7F53A1AD8C}">
      <dgm:prSet/>
      <dgm:spPr/>
      <dgm:t>
        <a:bodyPr/>
        <a:lstStyle/>
        <a:p>
          <a:endParaRPr lang="en-US"/>
        </a:p>
      </dgm:t>
    </dgm:pt>
    <dgm:pt modelId="{A532C020-28A2-43CB-A1DF-4B3017F52C4E}" type="sibTrans" cxnId="{2B69F900-5EB2-4413-96E8-3B7F53A1AD8C}">
      <dgm:prSet/>
      <dgm:spPr/>
      <dgm:t>
        <a:bodyPr/>
        <a:lstStyle/>
        <a:p>
          <a:endParaRPr lang="en-US"/>
        </a:p>
      </dgm:t>
    </dgm:pt>
    <dgm:pt modelId="{98B18EAD-12CF-46EA-8FB9-9583C4613308}">
      <dgm:prSet/>
      <dgm:spPr/>
      <dgm:t>
        <a:bodyPr/>
        <a:lstStyle/>
        <a:p>
          <a:r>
            <a:rPr lang="en-US" b="1"/>
            <a:t>Designstudier</a:t>
          </a:r>
          <a:endParaRPr lang="en-US"/>
        </a:p>
      </dgm:t>
    </dgm:pt>
    <dgm:pt modelId="{F6228B3F-C90F-4B96-9806-0E964F528BE8}" type="parTrans" cxnId="{2C436017-B670-4D38-B30E-384A3497C225}">
      <dgm:prSet/>
      <dgm:spPr/>
      <dgm:t>
        <a:bodyPr/>
        <a:lstStyle/>
        <a:p>
          <a:endParaRPr lang="en-US"/>
        </a:p>
      </dgm:t>
    </dgm:pt>
    <dgm:pt modelId="{8835D800-8879-4793-AA24-AA782ECDC3FA}" type="sibTrans" cxnId="{2C436017-B670-4D38-B30E-384A3497C225}">
      <dgm:prSet/>
      <dgm:spPr/>
      <dgm:t>
        <a:bodyPr/>
        <a:lstStyle/>
        <a:p>
          <a:endParaRPr lang="en-US"/>
        </a:p>
      </dgm:t>
    </dgm:pt>
    <dgm:pt modelId="{4B327D13-DBE7-4064-BF24-B551CB310A6B}">
      <dgm:prSet/>
      <dgm:spPr/>
      <dgm:t>
        <a:bodyPr/>
        <a:lstStyle/>
        <a:p>
          <a:r>
            <a:rPr lang="en-US" b="1"/>
            <a:t>Genomför användbarhet och A / B-testning</a:t>
          </a:r>
          <a:endParaRPr lang="en-US"/>
        </a:p>
      </dgm:t>
    </dgm:pt>
    <dgm:pt modelId="{CD5D7EB8-4099-4661-A525-4E8436709E95}" type="parTrans" cxnId="{DEA6264F-42C8-42AB-9AA7-BEE75F6AB5A1}">
      <dgm:prSet/>
      <dgm:spPr/>
      <dgm:t>
        <a:bodyPr/>
        <a:lstStyle/>
        <a:p>
          <a:endParaRPr lang="en-US"/>
        </a:p>
      </dgm:t>
    </dgm:pt>
    <dgm:pt modelId="{60C8DA2A-4CCA-4BE0-99F7-02A42AA2E97B}" type="sibTrans" cxnId="{DEA6264F-42C8-42AB-9AA7-BEE75F6AB5A1}">
      <dgm:prSet/>
      <dgm:spPr/>
      <dgm:t>
        <a:bodyPr/>
        <a:lstStyle/>
        <a:p>
          <a:endParaRPr lang="en-US"/>
        </a:p>
      </dgm:t>
    </dgm:pt>
    <dgm:pt modelId="{F04CE91F-ABC8-4209-A7B3-0DB63870997E}">
      <dgm:prSet/>
      <dgm:spPr/>
      <dgm:t>
        <a:bodyPr/>
        <a:lstStyle/>
        <a:p>
          <a:r>
            <a:rPr lang="en-US"/>
            <a:t>LEVERANSER</a:t>
          </a:r>
        </a:p>
      </dgm:t>
    </dgm:pt>
    <dgm:pt modelId="{C84F14E2-9173-4F1D-8E64-FEDB326AE7CD}" type="parTrans" cxnId="{2F6A73CA-6B6C-45CD-A65E-7348E2A2F45D}">
      <dgm:prSet/>
      <dgm:spPr/>
      <dgm:t>
        <a:bodyPr/>
        <a:lstStyle/>
        <a:p>
          <a:endParaRPr lang="en-US"/>
        </a:p>
      </dgm:t>
    </dgm:pt>
    <dgm:pt modelId="{BDFC1034-88FA-4AFB-B161-945832F56A61}" type="sibTrans" cxnId="{2F6A73CA-6B6C-45CD-A65E-7348E2A2F45D}">
      <dgm:prSet/>
      <dgm:spPr/>
      <dgm:t>
        <a:bodyPr/>
        <a:lstStyle/>
        <a:p>
          <a:endParaRPr lang="en-US"/>
        </a:p>
      </dgm:t>
    </dgm:pt>
    <dgm:pt modelId="{FE2D0662-456B-4295-9F06-B98F6E48D860}">
      <dgm:prSet/>
      <dgm:spPr/>
      <dgm:t>
        <a:bodyPr/>
        <a:lstStyle/>
        <a:p>
          <a:r>
            <a:rPr lang="en-US" b="1"/>
            <a:t>Användarpersoner</a:t>
          </a:r>
          <a:endParaRPr lang="en-US"/>
        </a:p>
      </dgm:t>
    </dgm:pt>
    <dgm:pt modelId="{565BB907-DDCB-4D39-AEC3-DCA71DEA744C}" type="parTrans" cxnId="{4EC400B5-5CCF-4BC3-ACFD-6E4EB16C2D49}">
      <dgm:prSet/>
      <dgm:spPr/>
      <dgm:t>
        <a:bodyPr/>
        <a:lstStyle/>
        <a:p>
          <a:endParaRPr lang="en-US"/>
        </a:p>
      </dgm:t>
    </dgm:pt>
    <dgm:pt modelId="{DFBC12B1-CDEA-4E8A-BAE9-F4C6A9037B6C}" type="sibTrans" cxnId="{4EC400B5-5CCF-4BC3-ACFD-6E4EB16C2D49}">
      <dgm:prSet/>
      <dgm:spPr/>
      <dgm:t>
        <a:bodyPr/>
        <a:lstStyle/>
        <a:p>
          <a:endParaRPr lang="en-US"/>
        </a:p>
      </dgm:t>
    </dgm:pt>
    <dgm:pt modelId="{783792EC-A131-4536-93DE-D3EC11E85FE4}">
      <dgm:prSet/>
      <dgm:spPr/>
      <dgm:t>
        <a:bodyPr/>
        <a:lstStyle/>
        <a:p>
          <a:r>
            <a:rPr lang="en-US" b="1"/>
            <a:t>Testresultat för användbarhet</a:t>
          </a:r>
          <a:endParaRPr lang="en-US"/>
        </a:p>
      </dgm:t>
    </dgm:pt>
    <dgm:pt modelId="{565417A4-AA35-442C-B273-56C69AA2E365}" type="parTrans" cxnId="{B1A5E456-B67D-458C-BA18-74D44FC066F8}">
      <dgm:prSet/>
      <dgm:spPr/>
      <dgm:t>
        <a:bodyPr/>
        <a:lstStyle/>
        <a:p>
          <a:endParaRPr lang="en-US"/>
        </a:p>
      </dgm:t>
    </dgm:pt>
    <dgm:pt modelId="{108B3629-ED8B-4991-AD7C-C8C8A0316D3B}" type="sibTrans" cxnId="{B1A5E456-B67D-458C-BA18-74D44FC066F8}">
      <dgm:prSet/>
      <dgm:spPr/>
      <dgm:t>
        <a:bodyPr/>
        <a:lstStyle/>
        <a:p>
          <a:endParaRPr lang="en-US"/>
        </a:p>
      </dgm:t>
    </dgm:pt>
    <dgm:pt modelId="{5A607F4C-2BF5-467B-8748-0396B0421473}">
      <dgm:prSet/>
      <dgm:spPr/>
      <dgm:t>
        <a:bodyPr/>
        <a:lstStyle/>
        <a:p>
          <a:r>
            <a:rPr lang="en-US" b="1"/>
            <a:t>Undersökande användarstudier</a:t>
          </a:r>
          <a:endParaRPr lang="en-US"/>
        </a:p>
      </dgm:t>
    </dgm:pt>
    <dgm:pt modelId="{F2B69E54-6416-4E3A-9B4E-755290D1FBC6}" type="parTrans" cxnId="{22041333-0094-44B9-AFDE-F94FF92E79FC}">
      <dgm:prSet/>
      <dgm:spPr/>
      <dgm:t>
        <a:bodyPr/>
        <a:lstStyle/>
        <a:p>
          <a:endParaRPr lang="en-US"/>
        </a:p>
      </dgm:t>
    </dgm:pt>
    <dgm:pt modelId="{389F722B-C2CF-446C-AD1B-07B5D96F9578}" type="sibTrans" cxnId="{22041333-0094-44B9-AFDE-F94FF92E79FC}">
      <dgm:prSet/>
      <dgm:spPr/>
      <dgm:t>
        <a:bodyPr/>
        <a:lstStyle/>
        <a:p>
          <a:endParaRPr lang="en-US"/>
        </a:p>
      </dgm:t>
    </dgm:pt>
    <dgm:pt modelId="{333D8765-A659-4137-A839-D5BA454474C5}">
      <dgm:prSet/>
      <dgm:spPr/>
      <dgm:t>
        <a:bodyPr/>
        <a:lstStyle/>
        <a:p>
          <a:r>
            <a:rPr lang="en-US" b="1"/>
            <a:t>Intervjuresultat</a:t>
          </a:r>
          <a:endParaRPr lang="en-US"/>
        </a:p>
      </dgm:t>
    </dgm:pt>
    <dgm:pt modelId="{4F85BA59-B87A-4F81-813B-04A2A467B678}" type="parTrans" cxnId="{7C02F41C-6967-4A2A-91CA-F8CB5A13F8C4}">
      <dgm:prSet/>
      <dgm:spPr/>
      <dgm:t>
        <a:bodyPr/>
        <a:lstStyle/>
        <a:p>
          <a:endParaRPr lang="en-US"/>
        </a:p>
      </dgm:t>
    </dgm:pt>
    <dgm:pt modelId="{6B0CB4E8-290C-4B87-B51D-D9CD88CB64BC}" type="sibTrans" cxnId="{7C02F41C-6967-4A2A-91CA-F8CB5A13F8C4}">
      <dgm:prSet/>
      <dgm:spPr/>
      <dgm:t>
        <a:bodyPr/>
        <a:lstStyle/>
        <a:p>
          <a:endParaRPr lang="en-US"/>
        </a:p>
      </dgm:t>
    </dgm:pt>
    <dgm:pt modelId="{A66DB507-362B-41B4-9332-3A291DBD1FA6}">
      <dgm:prSet/>
      <dgm:spPr/>
      <dgm:t>
        <a:bodyPr/>
        <a:lstStyle/>
        <a:p>
          <a:r>
            <a:rPr lang="en-US"/>
            <a:t>VERKTYG</a:t>
          </a:r>
        </a:p>
      </dgm:t>
    </dgm:pt>
    <dgm:pt modelId="{9293D5BD-C63E-401E-AEBA-2D062590712C}" type="parTrans" cxnId="{60F373E2-68D8-4135-A862-FA0102D826CC}">
      <dgm:prSet/>
      <dgm:spPr/>
      <dgm:t>
        <a:bodyPr/>
        <a:lstStyle/>
        <a:p>
          <a:endParaRPr lang="en-US"/>
        </a:p>
      </dgm:t>
    </dgm:pt>
    <dgm:pt modelId="{F2458E57-9DA0-4801-B51A-4246E2B3D743}" type="sibTrans" cxnId="{60F373E2-68D8-4135-A862-FA0102D826CC}">
      <dgm:prSet/>
      <dgm:spPr/>
      <dgm:t>
        <a:bodyPr/>
        <a:lstStyle/>
        <a:p>
          <a:endParaRPr lang="en-US"/>
        </a:p>
      </dgm:t>
    </dgm:pt>
    <dgm:pt modelId="{93D3E514-E0C7-448B-A1BD-0F8C15E767AB}">
      <dgm:prSet/>
      <dgm:spPr/>
      <dgm:t>
        <a:bodyPr/>
        <a:lstStyle/>
        <a:p>
          <a:r>
            <a:rPr lang="en-US" b="1"/>
            <a:t>Mikrofoner</a:t>
          </a:r>
          <a:endParaRPr lang="en-US"/>
        </a:p>
      </dgm:t>
    </dgm:pt>
    <dgm:pt modelId="{DD98D09A-503B-4CC5-B08A-2EA4B11406AC}" type="parTrans" cxnId="{03C03E7F-6297-40F6-8855-7278A1A268F8}">
      <dgm:prSet/>
      <dgm:spPr/>
      <dgm:t>
        <a:bodyPr/>
        <a:lstStyle/>
        <a:p>
          <a:endParaRPr lang="en-US"/>
        </a:p>
      </dgm:t>
    </dgm:pt>
    <dgm:pt modelId="{5029EA41-575F-47F4-BBAD-0EA272D72F40}" type="sibTrans" cxnId="{03C03E7F-6297-40F6-8855-7278A1A268F8}">
      <dgm:prSet/>
      <dgm:spPr/>
      <dgm:t>
        <a:bodyPr/>
        <a:lstStyle/>
        <a:p>
          <a:endParaRPr lang="en-US"/>
        </a:p>
      </dgm:t>
    </dgm:pt>
    <dgm:pt modelId="{4DD0B71C-592B-40E0-9158-CF4F2FA01366}">
      <dgm:prSet/>
      <dgm:spPr/>
      <dgm:t>
        <a:bodyPr/>
        <a:lstStyle/>
        <a:p>
          <a:r>
            <a:rPr lang="en-US" b="1"/>
            <a:t>Kameror</a:t>
          </a:r>
          <a:endParaRPr lang="en-US"/>
        </a:p>
      </dgm:t>
    </dgm:pt>
    <dgm:pt modelId="{6955F609-23D6-4944-B448-FF2037D8CB4B}" type="parTrans" cxnId="{D1075B49-49AF-46C7-9EB8-B7B37950A4FD}">
      <dgm:prSet/>
      <dgm:spPr/>
      <dgm:t>
        <a:bodyPr/>
        <a:lstStyle/>
        <a:p>
          <a:endParaRPr lang="en-US"/>
        </a:p>
      </dgm:t>
    </dgm:pt>
    <dgm:pt modelId="{A7F3CD69-2CEE-42D4-B31F-85461FBBA77F}" type="sibTrans" cxnId="{D1075B49-49AF-46C7-9EB8-B7B37950A4FD}">
      <dgm:prSet/>
      <dgm:spPr/>
      <dgm:t>
        <a:bodyPr/>
        <a:lstStyle/>
        <a:p>
          <a:endParaRPr lang="en-US"/>
        </a:p>
      </dgm:t>
    </dgm:pt>
    <dgm:pt modelId="{0EEA2338-E6F9-4E38-9D67-49238202BD06}">
      <dgm:prSet/>
      <dgm:spPr/>
      <dgm:t>
        <a:bodyPr/>
        <a:lstStyle/>
        <a:p>
          <a:r>
            <a:rPr lang="en-US" b="1"/>
            <a:t>Dokument</a:t>
          </a:r>
          <a:endParaRPr lang="en-US"/>
        </a:p>
      </dgm:t>
    </dgm:pt>
    <dgm:pt modelId="{54C4C2B2-4B64-45C8-AFB6-5D8F6F3B5CCE}" type="parTrans" cxnId="{7C65ADCB-720B-436F-BE8A-3E2CC00E25C6}">
      <dgm:prSet/>
      <dgm:spPr/>
      <dgm:t>
        <a:bodyPr/>
        <a:lstStyle/>
        <a:p>
          <a:endParaRPr lang="en-US"/>
        </a:p>
      </dgm:t>
    </dgm:pt>
    <dgm:pt modelId="{17D4F9EB-6865-4811-B90D-6C7DBB9E1BEC}" type="sibTrans" cxnId="{7C65ADCB-720B-436F-BE8A-3E2CC00E25C6}">
      <dgm:prSet/>
      <dgm:spPr/>
      <dgm:t>
        <a:bodyPr/>
        <a:lstStyle/>
        <a:p>
          <a:endParaRPr lang="en-US"/>
        </a:p>
      </dgm:t>
    </dgm:pt>
    <dgm:pt modelId="{AD3334AF-6709-4D40-914B-D425506AD937}">
      <dgm:prSet/>
      <dgm:spPr/>
      <dgm:t>
        <a:bodyPr/>
        <a:lstStyle/>
        <a:p>
          <a:r>
            <a:rPr lang="en-US" b="1"/>
            <a:t>Papper</a:t>
          </a:r>
          <a:endParaRPr lang="en-US"/>
        </a:p>
      </dgm:t>
    </dgm:pt>
    <dgm:pt modelId="{8A7E69D9-4146-4B84-AC38-DA043FDB2C4E}" type="parTrans" cxnId="{72654F08-A159-4F75-8004-FD73CAFC4E02}">
      <dgm:prSet/>
      <dgm:spPr/>
      <dgm:t>
        <a:bodyPr/>
        <a:lstStyle/>
        <a:p>
          <a:endParaRPr lang="en-US"/>
        </a:p>
      </dgm:t>
    </dgm:pt>
    <dgm:pt modelId="{52BDCD7A-CD1F-4936-BCE8-36105A83BF7A}" type="sibTrans" cxnId="{72654F08-A159-4F75-8004-FD73CAFC4E02}">
      <dgm:prSet/>
      <dgm:spPr/>
      <dgm:t>
        <a:bodyPr/>
        <a:lstStyle/>
        <a:p>
          <a:endParaRPr lang="en-US"/>
        </a:p>
      </dgm:t>
    </dgm:pt>
    <dgm:pt modelId="{12EB3BAE-66A9-7346-B585-DF3E3BD258F2}" type="pres">
      <dgm:prSet presAssocID="{58703A80-ACE1-4301-A229-0A56E9EB3CAA}" presName="Name0" presStyleCnt="0">
        <dgm:presLayoutVars>
          <dgm:dir/>
          <dgm:animLvl val="lvl"/>
          <dgm:resizeHandles val="exact"/>
        </dgm:presLayoutVars>
      </dgm:prSet>
      <dgm:spPr/>
    </dgm:pt>
    <dgm:pt modelId="{97B94BE1-27EE-C340-84F9-04923E03B6BD}" type="pres">
      <dgm:prSet presAssocID="{08198204-F4E5-4AB3-926A-23860E46D92D}" presName="composite" presStyleCnt="0"/>
      <dgm:spPr/>
    </dgm:pt>
    <dgm:pt modelId="{4ABE461D-BD8D-7C4A-AA05-28C31E06D192}" type="pres">
      <dgm:prSet presAssocID="{08198204-F4E5-4AB3-926A-23860E46D92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A712217-D549-0B44-B129-3FBA15CD6644}" type="pres">
      <dgm:prSet presAssocID="{08198204-F4E5-4AB3-926A-23860E46D92D}" presName="desTx" presStyleLbl="alignAccFollowNode1" presStyleIdx="0" presStyleCnt="3">
        <dgm:presLayoutVars>
          <dgm:bulletEnabled val="1"/>
        </dgm:presLayoutVars>
      </dgm:prSet>
      <dgm:spPr/>
    </dgm:pt>
    <dgm:pt modelId="{553CAD90-4295-A444-8A19-41F911C2A220}" type="pres">
      <dgm:prSet presAssocID="{D100A082-E6C2-4D16-B4DE-0D57EBB46B6C}" presName="space" presStyleCnt="0"/>
      <dgm:spPr/>
    </dgm:pt>
    <dgm:pt modelId="{210911A1-4FBE-7C40-B52A-78FD09365568}" type="pres">
      <dgm:prSet presAssocID="{F04CE91F-ABC8-4209-A7B3-0DB63870997E}" presName="composite" presStyleCnt="0"/>
      <dgm:spPr/>
    </dgm:pt>
    <dgm:pt modelId="{AC034787-9865-CD4A-9E55-506BA3BE6089}" type="pres">
      <dgm:prSet presAssocID="{F04CE91F-ABC8-4209-A7B3-0DB63870997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70E4B40-2548-BC44-95AF-4E68AC8678E9}" type="pres">
      <dgm:prSet presAssocID="{F04CE91F-ABC8-4209-A7B3-0DB63870997E}" presName="desTx" presStyleLbl="alignAccFollowNode1" presStyleIdx="1" presStyleCnt="3">
        <dgm:presLayoutVars>
          <dgm:bulletEnabled val="1"/>
        </dgm:presLayoutVars>
      </dgm:prSet>
      <dgm:spPr/>
    </dgm:pt>
    <dgm:pt modelId="{DA582BE7-BD68-1A4D-B04D-364F805277F3}" type="pres">
      <dgm:prSet presAssocID="{BDFC1034-88FA-4AFB-B161-945832F56A61}" presName="space" presStyleCnt="0"/>
      <dgm:spPr/>
    </dgm:pt>
    <dgm:pt modelId="{3F411916-E072-2F47-9893-65A87357FDD7}" type="pres">
      <dgm:prSet presAssocID="{A66DB507-362B-41B4-9332-3A291DBD1FA6}" presName="composite" presStyleCnt="0"/>
      <dgm:spPr/>
    </dgm:pt>
    <dgm:pt modelId="{6A22D9E7-4E73-8E4A-9AB4-F24E62172FE7}" type="pres">
      <dgm:prSet presAssocID="{A66DB507-362B-41B4-9332-3A291DBD1FA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E727D27-3E03-5B4C-B51E-7ACDF72CA99D}" type="pres">
      <dgm:prSet presAssocID="{A66DB507-362B-41B4-9332-3A291DBD1FA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B69F900-5EB2-4413-96E8-3B7F53A1AD8C}" srcId="{08198204-F4E5-4AB3-926A-23860E46D92D}" destId="{B6B335DC-F601-437F-9C82-2195484FB5ED}" srcOrd="2" destOrd="0" parTransId="{3BC937AD-74FB-40EC-9E99-FAE153147F45}" sibTransId="{A532C020-28A2-43CB-A1DF-4B3017F52C4E}"/>
    <dgm:cxn modelId="{72654F08-A159-4F75-8004-FD73CAFC4E02}" srcId="{A66DB507-362B-41B4-9332-3A291DBD1FA6}" destId="{AD3334AF-6709-4D40-914B-D425506AD937}" srcOrd="3" destOrd="0" parTransId="{8A7E69D9-4146-4B84-AC38-DA043FDB2C4E}" sibTransId="{52BDCD7A-CD1F-4936-BCE8-36105A83BF7A}"/>
    <dgm:cxn modelId="{2C436017-B670-4D38-B30E-384A3497C225}" srcId="{08198204-F4E5-4AB3-926A-23860E46D92D}" destId="{98B18EAD-12CF-46EA-8FB9-9583C4613308}" srcOrd="3" destOrd="0" parTransId="{F6228B3F-C90F-4B96-9806-0E964F528BE8}" sibTransId="{8835D800-8879-4793-AA24-AA782ECDC3FA}"/>
    <dgm:cxn modelId="{7C02F41C-6967-4A2A-91CA-F8CB5A13F8C4}" srcId="{F04CE91F-ABC8-4209-A7B3-0DB63870997E}" destId="{333D8765-A659-4137-A839-D5BA454474C5}" srcOrd="3" destOrd="0" parTransId="{4F85BA59-B87A-4F81-813B-04A2A467B678}" sibTransId="{6B0CB4E8-290C-4B87-B51D-D9CD88CB64BC}"/>
    <dgm:cxn modelId="{24BF461E-36EC-5F42-84F5-4218585D0900}" type="presOf" srcId="{0AFE8CBB-6DD5-45F3-BE07-264864F4D21A}" destId="{AA712217-D549-0B44-B129-3FBA15CD6644}" srcOrd="0" destOrd="1" presId="urn:microsoft.com/office/officeart/2005/8/layout/hList1"/>
    <dgm:cxn modelId="{22041333-0094-44B9-AFDE-F94FF92E79FC}" srcId="{F04CE91F-ABC8-4209-A7B3-0DB63870997E}" destId="{5A607F4C-2BF5-467B-8748-0396B0421473}" srcOrd="2" destOrd="0" parTransId="{F2B69E54-6416-4E3A-9B4E-755290D1FBC6}" sibTransId="{389F722B-C2CF-446C-AD1B-07B5D96F9578}"/>
    <dgm:cxn modelId="{85162939-5EA0-AD46-8ED9-00EF39104F38}" type="presOf" srcId="{CACA6373-009F-449D-97D4-3EC9BAEE0F2F}" destId="{AA712217-D549-0B44-B129-3FBA15CD6644}" srcOrd="0" destOrd="0" presId="urn:microsoft.com/office/officeart/2005/8/layout/hList1"/>
    <dgm:cxn modelId="{9E540443-05A2-43A1-9A63-E4346EF7DD12}" srcId="{58703A80-ACE1-4301-A229-0A56E9EB3CAA}" destId="{08198204-F4E5-4AB3-926A-23860E46D92D}" srcOrd="0" destOrd="0" parTransId="{B15B54BC-B60A-4B41-A3EE-2EB02B3C0E63}" sibTransId="{D100A082-E6C2-4D16-B4DE-0D57EBB46B6C}"/>
    <dgm:cxn modelId="{D1075B49-49AF-46C7-9EB8-B7B37950A4FD}" srcId="{A66DB507-362B-41B4-9332-3A291DBD1FA6}" destId="{4DD0B71C-592B-40E0-9158-CF4F2FA01366}" srcOrd="1" destOrd="0" parTransId="{6955F609-23D6-4944-B448-FF2037D8CB4B}" sibTransId="{A7F3CD69-2CEE-42D4-B31F-85461FBBA77F}"/>
    <dgm:cxn modelId="{DEA6264F-42C8-42AB-9AA7-BEE75F6AB5A1}" srcId="{08198204-F4E5-4AB3-926A-23860E46D92D}" destId="{4B327D13-DBE7-4064-BF24-B551CB310A6B}" srcOrd="4" destOrd="0" parTransId="{CD5D7EB8-4099-4661-A525-4E8436709E95}" sibTransId="{60C8DA2A-4CCA-4BE0-99F7-02A42AA2E97B}"/>
    <dgm:cxn modelId="{BDC5B856-89AB-5240-BC8F-E0B93981EAA5}" type="presOf" srcId="{4DD0B71C-592B-40E0-9158-CF4F2FA01366}" destId="{1E727D27-3E03-5B4C-B51E-7ACDF72CA99D}" srcOrd="0" destOrd="1" presId="urn:microsoft.com/office/officeart/2005/8/layout/hList1"/>
    <dgm:cxn modelId="{B1A5E456-B67D-458C-BA18-74D44FC066F8}" srcId="{F04CE91F-ABC8-4209-A7B3-0DB63870997E}" destId="{783792EC-A131-4536-93DE-D3EC11E85FE4}" srcOrd="1" destOrd="0" parTransId="{565417A4-AA35-442C-B273-56C69AA2E365}" sibTransId="{108B3629-ED8B-4991-AD7C-C8C8A0316D3B}"/>
    <dgm:cxn modelId="{5B30BE59-2FA4-8A45-A84F-6AA17CBD68F6}" type="presOf" srcId="{B6B335DC-F601-437F-9C82-2195484FB5ED}" destId="{AA712217-D549-0B44-B129-3FBA15CD6644}" srcOrd="0" destOrd="2" presId="urn:microsoft.com/office/officeart/2005/8/layout/hList1"/>
    <dgm:cxn modelId="{B4E1696A-04E2-084D-82E7-4EFBE83F8779}" type="presOf" srcId="{08198204-F4E5-4AB3-926A-23860E46D92D}" destId="{4ABE461D-BD8D-7C4A-AA05-28C31E06D192}" srcOrd="0" destOrd="0" presId="urn:microsoft.com/office/officeart/2005/8/layout/hList1"/>
    <dgm:cxn modelId="{C4C24271-6198-478E-B84E-7B0E0F36A513}" srcId="{08198204-F4E5-4AB3-926A-23860E46D92D}" destId="{0AFE8CBB-6DD5-45F3-BE07-264864F4D21A}" srcOrd="1" destOrd="0" parTransId="{A4CC28D2-6E4C-4B02-9347-22A1CB1C77DC}" sibTransId="{9F62BC36-27B8-4358-BFC2-4A44C22CF1CF}"/>
    <dgm:cxn modelId="{0E8D2377-2BD4-3543-BD07-E8591076AC3E}" type="presOf" srcId="{58703A80-ACE1-4301-A229-0A56E9EB3CAA}" destId="{12EB3BAE-66A9-7346-B585-DF3E3BD258F2}" srcOrd="0" destOrd="0" presId="urn:microsoft.com/office/officeart/2005/8/layout/hList1"/>
    <dgm:cxn modelId="{03C03E7F-6297-40F6-8855-7278A1A268F8}" srcId="{A66DB507-362B-41B4-9332-3A291DBD1FA6}" destId="{93D3E514-E0C7-448B-A1BD-0F8C15E767AB}" srcOrd="0" destOrd="0" parTransId="{DD98D09A-503B-4CC5-B08A-2EA4B11406AC}" sibTransId="{5029EA41-575F-47F4-BBAD-0EA272D72F40}"/>
    <dgm:cxn modelId="{B79F7193-A504-E849-991A-BD4E78228A8E}" type="presOf" srcId="{5A607F4C-2BF5-467B-8748-0396B0421473}" destId="{870E4B40-2548-BC44-95AF-4E68AC8678E9}" srcOrd="0" destOrd="2" presId="urn:microsoft.com/office/officeart/2005/8/layout/hList1"/>
    <dgm:cxn modelId="{ACE79095-5FAF-C74D-B26B-9D0EB568D634}" type="presOf" srcId="{F04CE91F-ABC8-4209-A7B3-0DB63870997E}" destId="{AC034787-9865-CD4A-9E55-506BA3BE6089}" srcOrd="0" destOrd="0" presId="urn:microsoft.com/office/officeart/2005/8/layout/hList1"/>
    <dgm:cxn modelId="{BE0B669B-8F78-9B4E-B11F-E5F9DD16CA13}" type="presOf" srcId="{93D3E514-E0C7-448B-A1BD-0F8C15E767AB}" destId="{1E727D27-3E03-5B4C-B51E-7ACDF72CA99D}" srcOrd="0" destOrd="0" presId="urn:microsoft.com/office/officeart/2005/8/layout/hList1"/>
    <dgm:cxn modelId="{777C77AF-AE6E-EC41-A5F8-2FEC2DF90CFA}" type="presOf" srcId="{783792EC-A131-4536-93DE-D3EC11E85FE4}" destId="{870E4B40-2548-BC44-95AF-4E68AC8678E9}" srcOrd="0" destOrd="1" presId="urn:microsoft.com/office/officeart/2005/8/layout/hList1"/>
    <dgm:cxn modelId="{4EC400B5-5CCF-4BC3-ACFD-6E4EB16C2D49}" srcId="{F04CE91F-ABC8-4209-A7B3-0DB63870997E}" destId="{FE2D0662-456B-4295-9F06-B98F6E48D860}" srcOrd="0" destOrd="0" parTransId="{565BB907-DDCB-4D39-AEC3-DCA71DEA744C}" sibTransId="{DFBC12B1-CDEA-4E8A-BAE9-F4C6A9037B6C}"/>
    <dgm:cxn modelId="{862722C8-17F6-7747-95C4-AAD436B14DE0}" type="presOf" srcId="{FE2D0662-456B-4295-9F06-B98F6E48D860}" destId="{870E4B40-2548-BC44-95AF-4E68AC8678E9}" srcOrd="0" destOrd="0" presId="urn:microsoft.com/office/officeart/2005/8/layout/hList1"/>
    <dgm:cxn modelId="{2F6A73CA-6B6C-45CD-A65E-7348E2A2F45D}" srcId="{58703A80-ACE1-4301-A229-0A56E9EB3CAA}" destId="{F04CE91F-ABC8-4209-A7B3-0DB63870997E}" srcOrd="1" destOrd="0" parTransId="{C84F14E2-9173-4F1D-8E64-FEDB326AE7CD}" sibTransId="{BDFC1034-88FA-4AFB-B161-945832F56A61}"/>
    <dgm:cxn modelId="{7C65ADCB-720B-436F-BE8A-3E2CC00E25C6}" srcId="{A66DB507-362B-41B4-9332-3A291DBD1FA6}" destId="{0EEA2338-E6F9-4E38-9D67-49238202BD06}" srcOrd="2" destOrd="0" parTransId="{54C4C2B2-4B64-45C8-AFB6-5D8F6F3B5CCE}" sibTransId="{17D4F9EB-6865-4811-B90D-6C7DBB9E1BEC}"/>
    <dgm:cxn modelId="{1B4226D2-679E-45DC-990A-41CD4F022968}" srcId="{08198204-F4E5-4AB3-926A-23860E46D92D}" destId="{CACA6373-009F-449D-97D4-3EC9BAEE0F2F}" srcOrd="0" destOrd="0" parTransId="{2A46D29A-F004-4942-A02C-FF7126FF1F72}" sibTransId="{80AFB547-7F9B-4893-BA36-257294A58A59}"/>
    <dgm:cxn modelId="{3B9E19DD-9DA7-4F42-830E-601097537395}" type="presOf" srcId="{333D8765-A659-4137-A839-D5BA454474C5}" destId="{870E4B40-2548-BC44-95AF-4E68AC8678E9}" srcOrd="0" destOrd="3" presId="urn:microsoft.com/office/officeart/2005/8/layout/hList1"/>
    <dgm:cxn modelId="{60F373E2-68D8-4135-A862-FA0102D826CC}" srcId="{58703A80-ACE1-4301-A229-0A56E9EB3CAA}" destId="{A66DB507-362B-41B4-9332-3A291DBD1FA6}" srcOrd="2" destOrd="0" parTransId="{9293D5BD-C63E-401E-AEBA-2D062590712C}" sibTransId="{F2458E57-9DA0-4801-B51A-4246E2B3D743}"/>
    <dgm:cxn modelId="{E9C83BE6-78AA-7F42-81BF-7D8AA59080C3}" type="presOf" srcId="{98B18EAD-12CF-46EA-8FB9-9583C4613308}" destId="{AA712217-D549-0B44-B129-3FBA15CD6644}" srcOrd="0" destOrd="3" presId="urn:microsoft.com/office/officeart/2005/8/layout/hList1"/>
    <dgm:cxn modelId="{4A68CFF0-5D3B-4C48-9484-0855EF3B0540}" type="presOf" srcId="{0EEA2338-E6F9-4E38-9D67-49238202BD06}" destId="{1E727D27-3E03-5B4C-B51E-7ACDF72CA99D}" srcOrd="0" destOrd="2" presId="urn:microsoft.com/office/officeart/2005/8/layout/hList1"/>
    <dgm:cxn modelId="{77A0E9F3-A82A-2C46-92C7-32657568A0BF}" type="presOf" srcId="{AD3334AF-6709-4D40-914B-D425506AD937}" destId="{1E727D27-3E03-5B4C-B51E-7ACDF72CA99D}" srcOrd="0" destOrd="3" presId="urn:microsoft.com/office/officeart/2005/8/layout/hList1"/>
    <dgm:cxn modelId="{085DEBF7-EF0C-6646-B921-B92DCE058626}" type="presOf" srcId="{4B327D13-DBE7-4064-BF24-B551CB310A6B}" destId="{AA712217-D549-0B44-B129-3FBA15CD6644}" srcOrd="0" destOrd="4" presId="urn:microsoft.com/office/officeart/2005/8/layout/hList1"/>
    <dgm:cxn modelId="{4F0C58FB-747E-C748-B0C1-CEB0029C63CA}" type="presOf" srcId="{A66DB507-362B-41B4-9332-3A291DBD1FA6}" destId="{6A22D9E7-4E73-8E4A-9AB4-F24E62172FE7}" srcOrd="0" destOrd="0" presId="urn:microsoft.com/office/officeart/2005/8/layout/hList1"/>
    <dgm:cxn modelId="{4E58C376-6B5F-634F-A223-5D522FCB75AA}" type="presParOf" srcId="{12EB3BAE-66A9-7346-B585-DF3E3BD258F2}" destId="{97B94BE1-27EE-C340-84F9-04923E03B6BD}" srcOrd="0" destOrd="0" presId="urn:microsoft.com/office/officeart/2005/8/layout/hList1"/>
    <dgm:cxn modelId="{6371D841-B68C-3744-B699-069D24ED70EC}" type="presParOf" srcId="{97B94BE1-27EE-C340-84F9-04923E03B6BD}" destId="{4ABE461D-BD8D-7C4A-AA05-28C31E06D192}" srcOrd="0" destOrd="0" presId="urn:microsoft.com/office/officeart/2005/8/layout/hList1"/>
    <dgm:cxn modelId="{0D4B1F9B-C0F4-4549-80D1-BD85930B04E8}" type="presParOf" srcId="{97B94BE1-27EE-C340-84F9-04923E03B6BD}" destId="{AA712217-D549-0B44-B129-3FBA15CD6644}" srcOrd="1" destOrd="0" presId="urn:microsoft.com/office/officeart/2005/8/layout/hList1"/>
    <dgm:cxn modelId="{0D0F4CBE-504D-3449-BC44-067D8453E071}" type="presParOf" srcId="{12EB3BAE-66A9-7346-B585-DF3E3BD258F2}" destId="{553CAD90-4295-A444-8A19-41F911C2A220}" srcOrd="1" destOrd="0" presId="urn:microsoft.com/office/officeart/2005/8/layout/hList1"/>
    <dgm:cxn modelId="{475D741C-A87E-8F48-92EA-48B930FE6CFA}" type="presParOf" srcId="{12EB3BAE-66A9-7346-B585-DF3E3BD258F2}" destId="{210911A1-4FBE-7C40-B52A-78FD09365568}" srcOrd="2" destOrd="0" presId="urn:microsoft.com/office/officeart/2005/8/layout/hList1"/>
    <dgm:cxn modelId="{35864F27-9528-C44C-966A-4163BB02FEA0}" type="presParOf" srcId="{210911A1-4FBE-7C40-B52A-78FD09365568}" destId="{AC034787-9865-CD4A-9E55-506BA3BE6089}" srcOrd="0" destOrd="0" presId="urn:microsoft.com/office/officeart/2005/8/layout/hList1"/>
    <dgm:cxn modelId="{8F927B49-CC25-484C-B09C-A9FFA74649A1}" type="presParOf" srcId="{210911A1-4FBE-7C40-B52A-78FD09365568}" destId="{870E4B40-2548-BC44-95AF-4E68AC8678E9}" srcOrd="1" destOrd="0" presId="urn:microsoft.com/office/officeart/2005/8/layout/hList1"/>
    <dgm:cxn modelId="{F1C276F5-24EB-E141-8AAA-12EDE8B49E80}" type="presParOf" srcId="{12EB3BAE-66A9-7346-B585-DF3E3BD258F2}" destId="{DA582BE7-BD68-1A4D-B04D-364F805277F3}" srcOrd="3" destOrd="0" presId="urn:microsoft.com/office/officeart/2005/8/layout/hList1"/>
    <dgm:cxn modelId="{3D789C98-2ABE-1149-9B45-FBBFFAE60CA1}" type="presParOf" srcId="{12EB3BAE-66A9-7346-B585-DF3E3BD258F2}" destId="{3F411916-E072-2F47-9893-65A87357FDD7}" srcOrd="4" destOrd="0" presId="urn:microsoft.com/office/officeart/2005/8/layout/hList1"/>
    <dgm:cxn modelId="{D7C27EE9-8E8A-644B-B174-D49E8F6B291E}" type="presParOf" srcId="{3F411916-E072-2F47-9893-65A87357FDD7}" destId="{6A22D9E7-4E73-8E4A-9AB4-F24E62172FE7}" srcOrd="0" destOrd="0" presId="urn:microsoft.com/office/officeart/2005/8/layout/hList1"/>
    <dgm:cxn modelId="{9D668F3B-2D8D-8C48-9B91-F55DE77F9B3D}" type="presParOf" srcId="{3F411916-E072-2F47-9893-65A87357FDD7}" destId="{1E727D27-3E03-5B4C-B51E-7ACDF72CA9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US" b="1"/>
            <a:t>Genomföra ett innehållsinventering</a:t>
          </a:r>
          <a:endParaRPr lang="en-US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99FA521B-22F5-4D76-A208-36B3818F4427}">
      <dgm:prSet/>
      <dgm:spPr/>
      <dgm:t>
        <a:bodyPr/>
        <a:lstStyle/>
        <a:p>
          <a:r>
            <a:rPr lang="en-US" b="1"/>
            <a:t>Kortsortering</a:t>
          </a:r>
          <a:endParaRPr lang="en-US"/>
        </a:p>
      </dgm:t>
    </dgm:pt>
    <dgm:pt modelId="{26C21DC7-7D4F-43BF-8489-43632BB35794}" type="parTrans" cxnId="{F5684DAE-422F-4DD9-AB3E-4244BDF1D716}">
      <dgm:prSet/>
      <dgm:spPr/>
      <dgm:t>
        <a:bodyPr/>
        <a:lstStyle/>
        <a:p>
          <a:endParaRPr lang="en-US"/>
        </a:p>
      </dgm:t>
    </dgm:pt>
    <dgm:pt modelId="{F6081564-9888-4CDD-A59B-CFBDF083F8DA}" type="sibTrans" cxnId="{F5684DAE-422F-4DD9-AB3E-4244BDF1D716}">
      <dgm:prSet/>
      <dgm:spPr/>
      <dgm:t>
        <a:bodyPr/>
        <a:lstStyle/>
        <a:p>
          <a:endParaRPr lang="en-US"/>
        </a:p>
      </dgm:t>
    </dgm:pt>
    <dgm:pt modelId="{AD975410-6402-4565-B207-670E16CDA1DB}">
      <dgm:prSet/>
      <dgm:spPr/>
      <dgm:t>
        <a:bodyPr/>
        <a:lstStyle/>
        <a:p>
          <a:r>
            <a:rPr lang="en-US" b="1"/>
            <a:t>Skapa navigering och hierarki, inklusive etiketter</a:t>
          </a:r>
          <a:endParaRPr lang="en-US"/>
        </a:p>
      </dgm:t>
    </dgm:pt>
    <dgm:pt modelId="{1A7AC910-B8AE-4BA7-AD63-3F41FEF42F3D}" type="parTrans" cxnId="{A7CD1A81-F473-4420-BB74-6B0B2DA08F73}">
      <dgm:prSet/>
      <dgm:spPr/>
      <dgm:t>
        <a:bodyPr/>
        <a:lstStyle/>
        <a:p>
          <a:endParaRPr lang="en-US"/>
        </a:p>
      </dgm:t>
    </dgm:pt>
    <dgm:pt modelId="{A1235BDF-FFF7-4944-B21F-A58E2DBB0D26}" type="sibTrans" cxnId="{A7CD1A81-F473-4420-BB74-6B0B2DA08F73}">
      <dgm:prSet/>
      <dgm:spPr/>
      <dgm:t>
        <a:bodyPr/>
        <a:lstStyle/>
        <a:p>
          <a:endParaRPr lang="en-US"/>
        </a:p>
      </dgm:t>
    </dgm:pt>
    <dgm:pt modelId="{F0AFA324-035B-4130-93D8-9353E17FDC84}">
      <dgm:prSet/>
      <dgm:spPr/>
      <dgm:t>
        <a:bodyPr/>
        <a:lstStyle/>
        <a:p>
          <a:r>
            <a:rPr lang="en-US" b="1" dirty="0"/>
            <a:t>Skapa wireframes</a:t>
          </a:r>
          <a:endParaRPr lang="en-US" dirty="0"/>
        </a:p>
      </dgm:t>
    </dgm:pt>
    <dgm:pt modelId="{35D787B4-C72E-488D-B43D-92F312848D5D}" type="parTrans" cxnId="{69D6265B-9384-4A25-922F-2D976FCFA8C0}">
      <dgm:prSet/>
      <dgm:spPr/>
      <dgm:t>
        <a:bodyPr/>
        <a:lstStyle/>
        <a:p>
          <a:endParaRPr lang="en-US"/>
        </a:p>
      </dgm:t>
    </dgm:pt>
    <dgm:pt modelId="{94E428A3-B707-4BF1-947D-8107383A7CB4}" type="sibTrans" cxnId="{69D6265B-9384-4A25-922F-2D976FCFA8C0}">
      <dgm:prSet/>
      <dgm:spPr/>
      <dgm:t>
        <a:bodyPr/>
        <a:lstStyle/>
        <a:p>
          <a:endParaRPr lang="en-US"/>
        </a:p>
      </dgm:t>
    </dgm:pt>
    <dgm:pt modelId="{D4516246-6325-4AA5-8E7B-096C37A58FF4}">
      <dgm:prSet/>
      <dgm:spPr/>
      <dgm:t>
        <a:bodyPr/>
        <a:lstStyle/>
        <a:p>
          <a:r>
            <a:rPr lang="en-US" b="1"/>
            <a:t>Datamodellering</a:t>
          </a:r>
          <a:endParaRPr lang="en-US"/>
        </a:p>
      </dgm:t>
    </dgm:pt>
    <dgm:pt modelId="{333B24A8-DFFE-4EC9-9B2C-EA57B62E47F2}" type="parTrans" cxnId="{357A2CE8-70E1-429B-A027-90A89056EFC5}">
      <dgm:prSet/>
      <dgm:spPr/>
      <dgm:t>
        <a:bodyPr/>
        <a:lstStyle/>
        <a:p>
          <a:endParaRPr lang="en-US"/>
        </a:p>
      </dgm:t>
    </dgm:pt>
    <dgm:pt modelId="{3F3D8387-DDDC-4641-8E8B-4559561ACBC0}" type="sibTrans" cxnId="{357A2CE8-70E1-429B-A027-90A89056EFC5}">
      <dgm:prSet/>
      <dgm:spPr/>
      <dgm:t>
        <a:bodyPr/>
        <a:lstStyle/>
        <a:p>
          <a:endParaRPr lang="en-US"/>
        </a:p>
      </dgm:t>
    </dgm:pt>
    <dgm:pt modelId="{22BCA286-B6C1-4146-A2F5-28C8B64637A3}">
      <dgm:prSet/>
      <dgm:spPr/>
      <dgm:t>
        <a:bodyPr/>
        <a:lstStyle/>
        <a:p>
          <a:r>
            <a:rPr lang="en-US" b="1"/>
            <a:t>Skapa en webbplatskarta</a:t>
          </a:r>
          <a:endParaRPr lang="en-US"/>
        </a:p>
      </dgm:t>
    </dgm:pt>
    <dgm:pt modelId="{1BC9E099-85D5-4DA4-AC3F-F5B9900C851C}" type="parTrans" cxnId="{ACFEFC9B-4B27-4327-A80A-7AAC7FCAF96C}">
      <dgm:prSet/>
      <dgm:spPr/>
      <dgm:t>
        <a:bodyPr/>
        <a:lstStyle/>
        <a:p>
          <a:endParaRPr lang="en-US"/>
        </a:p>
      </dgm:t>
    </dgm:pt>
    <dgm:pt modelId="{967FC6B3-DD4A-4A8B-9222-5D75923A2BDD}" type="sibTrans" cxnId="{ACFEFC9B-4B27-4327-A80A-7AAC7FCAF96C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US" b="1"/>
            <a:t>Innehållsinventering</a:t>
          </a:r>
          <a:endParaRPr lang="en-US"/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7BB3A70A-6A86-4E66-9BD9-A72CB7522740}">
      <dgm:prSet/>
      <dgm:spPr/>
      <dgm:t>
        <a:bodyPr/>
        <a:lstStyle/>
        <a:p>
          <a:r>
            <a:rPr lang="en-US" b="1"/>
            <a:t>Kortsorteringsresultat</a:t>
          </a:r>
          <a:endParaRPr lang="en-US"/>
        </a:p>
      </dgm:t>
    </dgm:pt>
    <dgm:pt modelId="{A1D04170-9995-4F3F-B53C-02DFFDEBB7BE}" type="parTrans" cxnId="{F1FAA49C-B3FC-4E7F-B77C-58ECC47AC5D9}">
      <dgm:prSet/>
      <dgm:spPr/>
      <dgm:t>
        <a:bodyPr/>
        <a:lstStyle/>
        <a:p>
          <a:endParaRPr lang="en-US"/>
        </a:p>
      </dgm:t>
    </dgm:pt>
    <dgm:pt modelId="{E5F1DC2D-B19F-4B46-B150-FACA5D3D70E1}" type="sibTrans" cxnId="{F1FAA49C-B3FC-4E7F-B77C-58ECC47AC5D9}">
      <dgm:prSet/>
      <dgm:spPr/>
      <dgm:t>
        <a:bodyPr/>
        <a:lstStyle/>
        <a:p>
          <a:endParaRPr lang="en-US"/>
        </a:p>
      </dgm:t>
    </dgm:pt>
    <dgm:pt modelId="{D3A39F38-415A-42DD-85B0-BDFD9ACD6D6C}">
      <dgm:prSet/>
      <dgm:spPr/>
      <dgm:t>
        <a:bodyPr/>
        <a:lstStyle/>
        <a:p>
          <a:r>
            <a:rPr lang="en-US" b="1" dirty="0"/>
            <a:t>Wireframes</a:t>
          </a:r>
          <a:endParaRPr lang="en-US" dirty="0"/>
        </a:p>
      </dgm:t>
    </dgm:pt>
    <dgm:pt modelId="{78D80056-1906-43DE-AEF8-C47F0EBF8A0D}" type="parTrans" cxnId="{38F1F3DB-F323-4869-AB3B-994AEC04001C}">
      <dgm:prSet/>
      <dgm:spPr/>
      <dgm:t>
        <a:bodyPr/>
        <a:lstStyle/>
        <a:p>
          <a:endParaRPr lang="en-US"/>
        </a:p>
      </dgm:t>
    </dgm:pt>
    <dgm:pt modelId="{21A4655D-3252-409E-B0C1-FA20BE7F29AB}" type="sibTrans" cxnId="{38F1F3DB-F323-4869-AB3B-994AEC04001C}">
      <dgm:prSet/>
      <dgm:spPr/>
      <dgm:t>
        <a:bodyPr/>
        <a:lstStyle/>
        <a:p>
          <a:endParaRPr lang="en-US"/>
        </a:p>
      </dgm:t>
    </dgm:pt>
    <dgm:pt modelId="{09D3B6A2-AD1C-47FA-85AC-4B0E16B2D052}">
      <dgm:prSet/>
      <dgm:spPr/>
      <dgm:t>
        <a:bodyPr/>
        <a:lstStyle/>
        <a:p>
          <a:r>
            <a:rPr lang="en-US" b="1"/>
            <a:t>Märkningssystem</a:t>
          </a:r>
          <a:endParaRPr lang="en-US"/>
        </a:p>
      </dgm:t>
    </dgm:pt>
    <dgm:pt modelId="{4EBC2F3F-B93D-4790-AAB5-F88FB83EA75E}" type="parTrans" cxnId="{3B4134FC-D2AF-47B7-88B2-486BDEB52279}">
      <dgm:prSet/>
      <dgm:spPr/>
      <dgm:t>
        <a:bodyPr/>
        <a:lstStyle/>
        <a:p>
          <a:endParaRPr lang="en-US"/>
        </a:p>
      </dgm:t>
    </dgm:pt>
    <dgm:pt modelId="{77D1A334-A282-4BA1-94E6-870B0EA27515}" type="sibTrans" cxnId="{3B4134FC-D2AF-47B7-88B2-486BDEB52279}">
      <dgm:prSet/>
      <dgm:spPr/>
      <dgm:t>
        <a:bodyPr/>
        <a:lstStyle/>
        <a:p>
          <a:endParaRPr lang="en-US"/>
        </a:p>
      </dgm:t>
    </dgm:pt>
    <dgm:pt modelId="{2CB95A2E-684A-44C0-8632-E9D9FA3DA381}">
      <dgm:prSet/>
      <dgm:spPr/>
      <dgm:t>
        <a:bodyPr/>
        <a:lstStyle/>
        <a:p>
          <a:r>
            <a:rPr lang="en-GB" b="1" dirty="0" err="1"/>
            <a:t>Webbplatskarta</a:t>
          </a:r>
          <a:r>
            <a:rPr lang="en-GB" b="1" dirty="0"/>
            <a:t> </a:t>
          </a:r>
          <a:r>
            <a:rPr lang="en-US" b="1" dirty="0"/>
            <a:t>(Sitemap)</a:t>
          </a:r>
          <a:endParaRPr lang="en-US" dirty="0"/>
        </a:p>
      </dgm:t>
    </dgm:pt>
    <dgm:pt modelId="{792F11AD-3C00-44CE-B532-D89AD6BA2202}" type="parTrans" cxnId="{B6B0B45D-62DC-4A20-9EF8-2CD1EBF081E1}">
      <dgm:prSet/>
      <dgm:spPr/>
      <dgm:t>
        <a:bodyPr/>
        <a:lstStyle/>
        <a:p>
          <a:endParaRPr lang="en-US"/>
        </a:p>
      </dgm:t>
    </dgm:pt>
    <dgm:pt modelId="{F95022F0-3C9D-429C-8CF1-2E657C64E2CC}" type="sibTrans" cxnId="{B6B0B45D-62DC-4A20-9EF8-2CD1EBF081E1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US" b="1"/>
            <a:t>Papper / whiteboard</a:t>
          </a:r>
          <a:endParaRPr lang="en-US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A0B111C0-29C2-4B1B-9242-F050A86FF5E4}">
      <dgm:prSet/>
      <dgm:spPr/>
      <dgm:t>
        <a:bodyPr/>
        <a:lstStyle/>
        <a:p>
          <a:r>
            <a:rPr lang="en-US" b="1"/>
            <a:t>Omnigraffle</a:t>
          </a:r>
          <a:endParaRPr lang="en-US"/>
        </a:p>
      </dgm:t>
    </dgm:pt>
    <dgm:pt modelId="{F55D1D4F-9ECC-4175-B7D3-F5E335A7134C}" type="parTrans" cxnId="{909597A0-DA17-4240-BAAD-EB4A33010A24}">
      <dgm:prSet/>
      <dgm:spPr/>
      <dgm:t>
        <a:bodyPr/>
        <a:lstStyle/>
        <a:p>
          <a:endParaRPr lang="en-US"/>
        </a:p>
      </dgm:t>
    </dgm:pt>
    <dgm:pt modelId="{7F05C54C-C521-4AB7-8690-129838315B99}" type="sibTrans" cxnId="{909597A0-DA17-4240-BAAD-EB4A33010A24}">
      <dgm:prSet/>
      <dgm:spPr/>
      <dgm:t>
        <a:bodyPr/>
        <a:lstStyle/>
        <a:p>
          <a:endParaRPr lang="en-US"/>
        </a:p>
      </dgm:t>
    </dgm:pt>
    <dgm:pt modelId="{D4950019-E64C-4396-8DEB-FA2EECD8488C}">
      <dgm:prSet/>
      <dgm:spPr/>
      <dgm:t>
        <a:bodyPr/>
        <a:lstStyle/>
        <a:p>
          <a:r>
            <a:rPr lang="en-US" b="1"/>
            <a:t>Axure</a:t>
          </a:r>
          <a:endParaRPr lang="en-US"/>
        </a:p>
      </dgm:t>
    </dgm:pt>
    <dgm:pt modelId="{63388A13-A18F-4522-B57C-2C258C11AACD}" type="parTrans" cxnId="{6714AA13-989B-47B1-B6BA-53CC84951709}">
      <dgm:prSet/>
      <dgm:spPr/>
      <dgm:t>
        <a:bodyPr/>
        <a:lstStyle/>
        <a:p>
          <a:endParaRPr lang="en-US"/>
        </a:p>
      </dgm:t>
    </dgm:pt>
    <dgm:pt modelId="{90413302-6A71-49F6-8039-335741C8C387}" type="sibTrans" cxnId="{6714AA13-989B-47B1-B6BA-53CC84951709}">
      <dgm:prSet/>
      <dgm:spPr/>
      <dgm:t>
        <a:bodyPr/>
        <a:lstStyle/>
        <a:p>
          <a:endParaRPr lang="en-US"/>
        </a:p>
      </dgm:t>
    </dgm:pt>
    <dgm:pt modelId="{295D27C3-E3AE-40B5-BAA7-3F80A0A9C17C}">
      <dgm:prSet/>
      <dgm:spPr/>
      <dgm:t>
        <a:bodyPr/>
        <a:lstStyle/>
        <a:p>
          <a:r>
            <a:rPr lang="en-US" b="1"/>
            <a:t>MindManager</a:t>
          </a:r>
          <a:endParaRPr lang="en-US"/>
        </a:p>
      </dgm:t>
    </dgm:pt>
    <dgm:pt modelId="{77CA3646-AD95-43A1-9643-299B613117E0}" type="parTrans" cxnId="{92EAAD51-EB70-4CF4-BC00-3FFD0176C5FF}">
      <dgm:prSet/>
      <dgm:spPr/>
      <dgm:t>
        <a:bodyPr/>
        <a:lstStyle/>
        <a:p>
          <a:endParaRPr lang="en-US"/>
        </a:p>
      </dgm:t>
    </dgm:pt>
    <dgm:pt modelId="{65A1A7D2-9ACA-4A9A-96C1-785839F25275}" type="sibTrans" cxnId="{92EAAD51-EB70-4CF4-BC00-3FFD0176C5FF}">
      <dgm:prSet/>
      <dgm:spPr/>
      <dgm:t>
        <a:bodyPr/>
        <a:lstStyle/>
        <a:p>
          <a:endParaRPr lang="en-US"/>
        </a:p>
      </dgm:t>
    </dgm:pt>
    <dgm:pt modelId="{406D4357-D419-4585-89A1-97A36C9BEB0A}">
      <dgm:prSet/>
      <dgm:spPr/>
      <dgm:t>
        <a:bodyPr/>
        <a:lstStyle/>
        <a:p>
          <a:r>
            <a:rPr lang="en-US" b="1"/>
            <a:t>XMind</a:t>
          </a:r>
          <a:endParaRPr lang="en-US"/>
        </a:p>
      </dgm:t>
    </dgm:pt>
    <dgm:pt modelId="{1398F73E-AEF2-4D5E-A29A-A9A9BF20B21C}" type="parTrans" cxnId="{DA0DAF07-4305-4DC6-8DC6-DFE90AF97E35}">
      <dgm:prSet/>
      <dgm:spPr/>
      <dgm:t>
        <a:bodyPr/>
        <a:lstStyle/>
        <a:p>
          <a:endParaRPr lang="en-US"/>
        </a:p>
      </dgm:t>
    </dgm:pt>
    <dgm:pt modelId="{9A781923-59AA-4346-82B5-EE45A079C301}" type="sibTrans" cxnId="{DA0DAF07-4305-4DC6-8DC6-DFE90AF97E35}">
      <dgm:prSet/>
      <dgm:spPr/>
      <dgm:t>
        <a:bodyPr/>
        <a:lstStyle/>
        <a:p>
          <a:endParaRPr lang="en-US"/>
        </a:p>
      </dgm:t>
    </dgm:pt>
    <dgm:pt modelId="{5D024B66-D13F-4F19-89F5-F71EEA518C6B}">
      <dgm:prSet/>
      <dgm:spPr/>
      <dgm:t>
        <a:bodyPr/>
        <a:lstStyle/>
        <a:p>
          <a:r>
            <a:rPr lang="en-US" b="1"/>
            <a:t>Treejack</a:t>
          </a:r>
          <a:endParaRPr lang="en-US"/>
        </a:p>
      </dgm:t>
    </dgm:pt>
    <dgm:pt modelId="{854DD361-27A3-4711-920D-464B42839C83}" type="parTrans" cxnId="{EE939264-A599-42E7-822D-AD415E0E1FB6}">
      <dgm:prSet/>
      <dgm:spPr/>
      <dgm:t>
        <a:bodyPr/>
        <a:lstStyle/>
        <a:p>
          <a:endParaRPr lang="en-US"/>
        </a:p>
      </dgm:t>
    </dgm:pt>
    <dgm:pt modelId="{A5ACE539-1C1A-430C-9BD6-CB163A9CA81D}" type="sibTrans" cxnId="{EE939264-A599-42E7-822D-AD415E0E1FB6}">
      <dgm:prSet/>
      <dgm:spPr/>
      <dgm:t>
        <a:bodyPr/>
        <a:lstStyle/>
        <a:p>
          <a:endParaRPr lang="en-US"/>
        </a:p>
      </dgm:t>
    </dgm:pt>
    <dgm:pt modelId="{F9D418E8-B8C3-4EB8-B749-6B34359F6041}">
      <dgm:prSet/>
      <dgm:spPr/>
      <dgm:t>
        <a:bodyPr/>
        <a:lstStyle/>
        <a:p>
          <a:r>
            <a:rPr lang="en-US" b="1"/>
            <a:t>OptimalSort</a:t>
          </a:r>
          <a:endParaRPr lang="en-US"/>
        </a:p>
      </dgm:t>
    </dgm:pt>
    <dgm:pt modelId="{EE58CB58-D302-42DC-847D-D3F079F6B602}" type="parTrans" cxnId="{5733566C-E1A1-4460-9D45-C86AC6BBADAD}">
      <dgm:prSet/>
      <dgm:spPr/>
      <dgm:t>
        <a:bodyPr/>
        <a:lstStyle/>
        <a:p>
          <a:endParaRPr lang="en-US"/>
        </a:p>
      </dgm:t>
    </dgm:pt>
    <dgm:pt modelId="{1334BC33-6D7F-49E6-8215-29817B5C5AE0}" type="sibTrans" cxnId="{5733566C-E1A1-4460-9D45-C86AC6BBADAD}">
      <dgm:prSet/>
      <dgm:spPr/>
      <dgm:t>
        <a:bodyPr/>
        <a:lstStyle/>
        <a:p>
          <a:endParaRPr lang="en-US"/>
        </a:p>
      </dgm:t>
    </dgm:pt>
    <dgm:pt modelId="{CBE8DB5D-FD2A-084F-8AA6-550EEC3A5093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D790BF99-DEB0-3049-BD99-0B4E15D79D4F}" type="pres">
      <dgm:prSet presAssocID="{51C93AEE-5C43-4DE5-8683-B5411AEE0815}" presName="composite" presStyleCnt="0"/>
      <dgm:spPr/>
    </dgm:pt>
    <dgm:pt modelId="{C23DF2D9-DD0E-5E4D-A8D0-97ECCD7A1ED5}" type="pres">
      <dgm:prSet presAssocID="{51C93AEE-5C43-4DE5-8683-B5411AEE0815}" presName="parTx" presStyleLbl="alignNode1" presStyleIdx="0" presStyleCnt="3">
        <dgm:presLayoutVars>
          <dgm:chMax val="0"/>
          <dgm:chPref val="0"/>
        </dgm:presLayoutVars>
      </dgm:prSet>
      <dgm:spPr/>
    </dgm:pt>
    <dgm:pt modelId="{59E33094-FD16-EE43-BC8E-98A5F4307D7D}" type="pres">
      <dgm:prSet presAssocID="{51C93AEE-5C43-4DE5-8683-B5411AEE0815}" presName="desTx" presStyleLbl="alignAccFollowNode1" presStyleIdx="0" presStyleCnt="3">
        <dgm:presLayoutVars/>
      </dgm:prSet>
      <dgm:spPr/>
    </dgm:pt>
    <dgm:pt modelId="{D5E62F30-01C2-064C-A799-8E114A87251A}" type="pres">
      <dgm:prSet presAssocID="{DE96EF72-5A9E-4AE7-9447-FC8AF7D6E8F1}" presName="space" presStyleCnt="0"/>
      <dgm:spPr/>
    </dgm:pt>
    <dgm:pt modelId="{6C1C925A-D139-6749-970C-D80D0D3CA625}" type="pres">
      <dgm:prSet presAssocID="{15F0B2A8-DB60-4382-BE6C-1D7A824648B7}" presName="composite" presStyleCnt="0"/>
      <dgm:spPr/>
    </dgm:pt>
    <dgm:pt modelId="{847655AC-02F9-6844-A2F6-A422BC5FFF98}" type="pres">
      <dgm:prSet presAssocID="{15F0B2A8-DB60-4382-BE6C-1D7A824648B7}" presName="parTx" presStyleLbl="alignNode1" presStyleIdx="1" presStyleCnt="3">
        <dgm:presLayoutVars>
          <dgm:chMax val="0"/>
          <dgm:chPref val="0"/>
        </dgm:presLayoutVars>
      </dgm:prSet>
      <dgm:spPr/>
    </dgm:pt>
    <dgm:pt modelId="{72C1D36E-89E5-4041-91C2-BD1C502ABAB1}" type="pres">
      <dgm:prSet presAssocID="{15F0B2A8-DB60-4382-BE6C-1D7A824648B7}" presName="desTx" presStyleLbl="alignAccFollowNode1" presStyleIdx="1" presStyleCnt="3">
        <dgm:presLayoutVars/>
      </dgm:prSet>
      <dgm:spPr/>
    </dgm:pt>
    <dgm:pt modelId="{25BB0C34-AE17-0B48-BA93-7C0D7E714CC6}" type="pres">
      <dgm:prSet presAssocID="{46F7A9AA-0E5D-43C5-A1A4-FEC0B1F7D0A1}" presName="space" presStyleCnt="0"/>
      <dgm:spPr/>
    </dgm:pt>
    <dgm:pt modelId="{B7CF81E7-5B91-5645-9678-AE65F550A4F8}" type="pres">
      <dgm:prSet presAssocID="{B953585D-A9D8-485B-A148-3A2D7AAF0BC9}" presName="composite" presStyleCnt="0"/>
      <dgm:spPr/>
    </dgm:pt>
    <dgm:pt modelId="{EC6A66C3-B4DD-7744-A540-1A77C7A09FE4}" type="pres">
      <dgm:prSet presAssocID="{B953585D-A9D8-485B-A148-3A2D7AAF0BC9}" presName="parTx" presStyleLbl="alignNode1" presStyleIdx="2" presStyleCnt="3">
        <dgm:presLayoutVars>
          <dgm:chMax val="0"/>
          <dgm:chPref val="0"/>
        </dgm:presLayoutVars>
      </dgm:prSet>
      <dgm:spPr/>
    </dgm:pt>
    <dgm:pt modelId="{94DC0C9B-DEDF-AC4D-BF2D-C16FFBA0F942}" type="pres">
      <dgm:prSet presAssocID="{B953585D-A9D8-485B-A148-3A2D7AAF0BC9}" presName="desTx" presStyleLbl="alignAccFollowNode1" presStyleIdx="2" presStyleCnt="3">
        <dgm:presLayoutVars/>
      </dgm:prSet>
      <dgm:spPr/>
    </dgm:pt>
  </dgm:ptLst>
  <dgm:cxnLst>
    <dgm:cxn modelId="{DA0DAF07-4305-4DC6-8DC6-DFE90AF97E35}" srcId="{B953585D-A9D8-485B-A148-3A2D7AAF0BC9}" destId="{406D4357-D419-4585-89A1-97A36C9BEB0A}" srcOrd="4" destOrd="0" parTransId="{1398F73E-AEF2-4D5E-A29A-A9A9BF20B21C}" sibTransId="{9A781923-59AA-4346-82B5-EE45A079C301}"/>
    <dgm:cxn modelId="{6714AA13-989B-47B1-B6BA-53CC84951709}" srcId="{B953585D-A9D8-485B-A148-3A2D7AAF0BC9}" destId="{D4950019-E64C-4396-8DEB-FA2EECD8488C}" srcOrd="2" destOrd="0" parTransId="{63388A13-A18F-4522-B57C-2C258C11AACD}" sibTransId="{90413302-6A71-49F6-8039-335741C8C387}"/>
    <dgm:cxn modelId="{EF97781F-4B31-4E4C-BB66-473432E54292}" type="presOf" srcId="{D4950019-E64C-4396-8DEB-FA2EECD8488C}" destId="{94DC0C9B-DEDF-AC4D-BF2D-C16FFBA0F942}" srcOrd="0" destOrd="2" presId="urn:microsoft.com/office/officeart/2016/7/layout/HorizontalActionList"/>
    <dgm:cxn modelId="{FAE8612B-57BF-B949-8F68-74BA6EE6DCBE}" type="presOf" srcId="{4BFE0C6D-8AA1-4297-BCF0-DEBB9B543EBC}" destId="{72C1D36E-89E5-4041-91C2-BD1C502ABAB1}" srcOrd="0" destOrd="0" presId="urn:microsoft.com/office/officeart/2016/7/layout/HorizontalActionList"/>
    <dgm:cxn modelId="{9A71713D-EDD4-4F4C-945F-C37CDA08E7B8}" type="presOf" srcId="{CD8FD48F-9339-46CD-ADE4-D24CB89DA706}" destId="{59E33094-FD16-EE43-BC8E-98A5F4307D7D}" srcOrd="0" destOrd="0" presId="urn:microsoft.com/office/officeart/2016/7/layout/HorizontalActionList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9AA62446-449A-2542-997C-B5E638AA6375}" type="presOf" srcId="{295D27C3-E3AE-40B5-BAA7-3F80A0A9C17C}" destId="{94DC0C9B-DEDF-AC4D-BF2D-C16FFBA0F942}" srcOrd="0" destOrd="3" presId="urn:microsoft.com/office/officeart/2016/7/layout/HorizontalActionList"/>
    <dgm:cxn modelId="{F3CE3E46-00F4-204F-9C85-1599038814F6}" type="presOf" srcId="{F0AFA324-035B-4130-93D8-9353E17FDC84}" destId="{59E33094-FD16-EE43-BC8E-98A5F4307D7D}" srcOrd="0" destOrd="3" presId="urn:microsoft.com/office/officeart/2016/7/layout/HorizontalActionList"/>
    <dgm:cxn modelId="{73806647-FDFE-C84B-A2E0-23AF1C6B0918}" type="presOf" srcId="{AD975410-6402-4565-B207-670E16CDA1DB}" destId="{59E33094-FD16-EE43-BC8E-98A5F4307D7D}" srcOrd="0" destOrd="2" presId="urn:microsoft.com/office/officeart/2016/7/layout/HorizontalActionList"/>
    <dgm:cxn modelId="{5B4A1348-F7E1-4445-B00B-D58CEAD4683A}" type="presOf" srcId="{7BB3A70A-6A86-4E66-9BD9-A72CB7522740}" destId="{72C1D36E-89E5-4041-91C2-BD1C502ABAB1}" srcOrd="0" destOrd="1" presId="urn:microsoft.com/office/officeart/2016/7/layout/HorizontalActionList"/>
    <dgm:cxn modelId="{EEB4A448-16F8-3842-8FAC-5A2BD32834CC}" type="presOf" srcId="{F9D418E8-B8C3-4EB8-B749-6B34359F6041}" destId="{94DC0C9B-DEDF-AC4D-BF2D-C16FFBA0F942}" srcOrd="0" destOrd="6" presId="urn:microsoft.com/office/officeart/2016/7/layout/HorizontalActionList"/>
    <dgm:cxn modelId="{92EAAD51-EB70-4CF4-BC00-3FFD0176C5FF}" srcId="{B953585D-A9D8-485B-A148-3A2D7AAF0BC9}" destId="{295D27C3-E3AE-40B5-BAA7-3F80A0A9C17C}" srcOrd="3" destOrd="0" parTransId="{77CA3646-AD95-43A1-9643-299B613117E0}" sibTransId="{65A1A7D2-9ACA-4A9A-96C1-785839F25275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69D6265B-9384-4A25-922F-2D976FCFA8C0}" srcId="{51C93AEE-5C43-4DE5-8683-B5411AEE0815}" destId="{F0AFA324-035B-4130-93D8-9353E17FDC84}" srcOrd="3" destOrd="0" parTransId="{35D787B4-C72E-488D-B43D-92F312848D5D}" sibTransId="{94E428A3-B707-4BF1-947D-8107383A7CB4}"/>
    <dgm:cxn modelId="{8595D05B-1085-8849-A2D5-4F9B5FF502C7}" type="presOf" srcId="{09D3B6A2-AD1C-47FA-85AC-4B0E16B2D052}" destId="{72C1D36E-89E5-4041-91C2-BD1C502ABAB1}" srcOrd="0" destOrd="3" presId="urn:microsoft.com/office/officeart/2016/7/layout/HorizontalActionList"/>
    <dgm:cxn modelId="{B6B0B45D-62DC-4A20-9EF8-2CD1EBF081E1}" srcId="{15F0B2A8-DB60-4382-BE6C-1D7A824648B7}" destId="{2CB95A2E-684A-44C0-8632-E9D9FA3DA381}" srcOrd="4" destOrd="0" parTransId="{792F11AD-3C00-44CE-B532-D89AD6BA2202}" sibTransId="{F95022F0-3C9D-429C-8CF1-2E657C64E2CC}"/>
    <dgm:cxn modelId="{EE939264-A599-42E7-822D-AD415E0E1FB6}" srcId="{B953585D-A9D8-485B-A148-3A2D7AAF0BC9}" destId="{5D024B66-D13F-4F19-89F5-F71EEA518C6B}" srcOrd="5" destOrd="0" parTransId="{854DD361-27A3-4711-920D-464B42839C83}" sibTransId="{A5ACE539-1C1A-430C-9BD6-CB163A9CA81D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DEB6D668-B596-F54A-B760-B9A3DC7A1B69}" type="presOf" srcId="{51C93AEE-5C43-4DE5-8683-B5411AEE0815}" destId="{C23DF2D9-DD0E-5E4D-A8D0-97ECCD7A1ED5}" srcOrd="0" destOrd="0" presId="urn:microsoft.com/office/officeart/2016/7/layout/HorizontalActionList"/>
    <dgm:cxn modelId="{5733566C-E1A1-4460-9D45-C86AC6BBADAD}" srcId="{B953585D-A9D8-485B-A148-3A2D7AAF0BC9}" destId="{F9D418E8-B8C3-4EB8-B749-6B34359F6041}" srcOrd="6" destOrd="0" parTransId="{EE58CB58-D302-42DC-847D-D3F079F6B602}" sibTransId="{1334BC33-6D7F-49E6-8215-29817B5C5AE0}"/>
    <dgm:cxn modelId="{B8FC9C6F-A478-8845-A94B-DD4ADA3BFFFE}" type="presOf" srcId="{A0B111C0-29C2-4B1B-9242-F050A86FF5E4}" destId="{94DC0C9B-DEDF-AC4D-BF2D-C16FFBA0F942}" srcOrd="0" destOrd="1" presId="urn:microsoft.com/office/officeart/2016/7/layout/HorizontalActionList"/>
    <dgm:cxn modelId="{A7CD1A81-F473-4420-BB74-6B0B2DA08F73}" srcId="{51C93AEE-5C43-4DE5-8683-B5411AEE0815}" destId="{AD975410-6402-4565-B207-670E16CDA1DB}" srcOrd="2" destOrd="0" parTransId="{1A7AC910-B8AE-4BA7-AD63-3F41FEF42F3D}" sibTransId="{A1235BDF-FFF7-4944-B21F-A58E2DBB0D26}"/>
    <dgm:cxn modelId="{61F5E487-8496-1B4F-9EC5-2A43DF615D2D}" type="presOf" srcId="{B953585D-A9D8-485B-A148-3A2D7AAF0BC9}" destId="{EC6A66C3-B4DD-7744-A540-1A77C7A09FE4}" srcOrd="0" destOrd="0" presId="urn:microsoft.com/office/officeart/2016/7/layout/HorizontalActionList"/>
    <dgm:cxn modelId="{ACFEFC9B-4B27-4327-A80A-7AAC7FCAF96C}" srcId="{51C93AEE-5C43-4DE5-8683-B5411AEE0815}" destId="{22BCA286-B6C1-4146-A2F5-28C8B64637A3}" srcOrd="5" destOrd="0" parTransId="{1BC9E099-85D5-4DA4-AC3F-F5B9900C851C}" sibTransId="{967FC6B3-DD4A-4A8B-9222-5D75923A2BDD}"/>
    <dgm:cxn modelId="{F1FAA49C-B3FC-4E7F-B77C-58ECC47AC5D9}" srcId="{15F0B2A8-DB60-4382-BE6C-1D7A824648B7}" destId="{7BB3A70A-6A86-4E66-9BD9-A72CB7522740}" srcOrd="1" destOrd="0" parTransId="{A1D04170-9995-4F3F-B53C-02DFFDEBB7BE}" sibTransId="{E5F1DC2D-B19F-4B46-B150-FACA5D3D70E1}"/>
    <dgm:cxn modelId="{909597A0-DA17-4240-BAAD-EB4A33010A24}" srcId="{B953585D-A9D8-485B-A148-3A2D7AAF0BC9}" destId="{A0B111C0-29C2-4B1B-9242-F050A86FF5E4}" srcOrd="1" destOrd="0" parTransId="{F55D1D4F-9ECC-4175-B7D3-F5E335A7134C}" sibTransId="{7F05C54C-C521-4AB7-8690-129838315B99}"/>
    <dgm:cxn modelId="{F5684DAE-422F-4DD9-AB3E-4244BDF1D716}" srcId="{51C93AEE-5C43-4DE5-8683-B5411AEE0815}" destId="{99FA521B-22F5-4D76-A208-36B3818F4427}" srcOrd="1" destOrd="0" parTransId="{26C21DC7-7D4F-43BF-8489-43632BB35794}" sibTransId="{F6081564-9888-4CDD-A59B-CFBDF083F8DA}"/>
    <dgm:cxn modelId="{49B8D7B0-D85E-8E48-ADCD-3C933F01E902}" type="presOf" srcId="{D4516246-6325-4AA5-8E7B-096C37A58FF4}" destId="{59E33094-FD16-EE43-BC8E-98A5F4307D7D}" srcOrd="0" destOrd="4" presId="urn:microsoft.com/office/officeart/2016/7/layout/HorizontalActionList"/>
    <dgm:cxn modelId="{C1C82DB4-80A4-FB40-BE2A-BA95BEDA5DE2}" type="presOf" srcId="{5D024B66-D13F-4F19-89F5-F71EEA518C6B}" destId="{94DC0C9B-DEDF-AC4D-BF2D-C16FFBA0F942}" srcOrd="0" destOrd="5" presId="urn:microsoft.com/office/officeart/2016/7/layout/HorizontalActionList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226CC2C5-84C5-A645-B1F8-5965B4421E80}" type="presOf" srcId="{D3A39F38-415A-42DD-85B0-BDFD9ACD6D6C}" destId="{72C1D36E-89E5-4041-91C2-BD1C502ABAB1}" srcOrd="0" destOrd="2" presId="urn:microsoft.com/office/officeart/2016/7/layout/HorizontalActionList"/>
    <dgm:cxn modelId="{267456C7-2633-3A45-94B1-DD99011B746A}" type="presOf" srcId="{40D5AB4C-45AB-4A85-AC7A-52F34374B140}" destId="{94DC0C9B-DEDF-AC4D-BF2D-C16FFBA0F942}" srcOrd="0" destOrd="0" presId="urn:microsoft.com/office/officeart/2016/7/layout/HorizontalActionList"/>
    <dgm:cxn modelId="{10C27DCB-C800-6548-A2D6-0F3838067843}" type="presOf" srcId="{2CB95A2E-684A-44C0-8632-E9D9FA3DA381}" destId="{72C1D36E-89E5-4041-91C2-BD1C502ABAB1}" srcOrd="0" destOrd="4" presId="urn:microsoft.com/office/officeart/2016/7/layout/HorizontalActionList"/>
    <dgm:cxn modelId="{507079D5-7824-584F-9FC6-B2837E9B2A57}" type="presOf" srcId="{15F0B2A8-DB60-4382-BE6C-1D7A824648B7}" destId="{847655AC-02F9-6844-A2F6-A422BC5FFF98}" srcOrd="0" destOrd="0" presId="urn:microsoft.com/office/officeart/2016/7/layout/HorizontalActionList"/>
    <dgm:cxn modelId="{A3E1F6D7-B524-AB47-8DA6-76BDD8C5FB20}" type="presOf" srcId="{22BCA286-B6C1-4146-A2F5-28C8B64637A3}" destId="{59E33094-FD16-EE43-BC8E-98A5F4307D7D}" srcOrd="0" destOrd="5" presId="urn:microsoft.com/office/officeart/2016/7/layout/HorizontalActionList"/>
    <dgm:cxn modelId="{38F1F3DB-F323-4869-AB3B-994AEC04001C}" srcId="{15F0B2A8-DB60-4382-BE6C-1D7A824648B7}" destId="{D3A39F38-415A-42DD-85B0-BDFD9ACD6D6C}" srcOrd="2" destOrd="0" parTransId="{78D80056-1906-43DE-AEF8-C47F0EBF8A0D}" sibTransId="{21A4655D-3252-409E-B0C1-FA20BE7F29AB}"/>
    <dgm:cxn modelId="{AF339FDC-3EC8-6942-B058-71EADD231ACC}" type="presOf" srcId="{2EFB2081-70F9-4D54-A57C-40F624256FBC}" destId="{CBE8DB5D-FD2A-084F-8AA6-550EEC3A5093}" srcOrd="0" destOrd="0" presId="urn:microsoft.com/office/officeart/2016/7/layout/HorizontalActionList"/>
    <dgm:cxn modelId="{357A2CE8-70E1-429B-A027-90A89056EFC5}" srcId="{51C93AEE-5C43-4DE5-8683-B5411AEE0815}" destId="{D4516246-6325-4AA5-8E7B-096C37A58FF4}" srcOrd="4" destOrd="0" parTransId="{333B24A8-DFFE-4EC9-9B2C-EA57B62E47F2}" sibTransId="{3F3D8387-DDDC-4641-8E8B-4559561ACBC0}"/>
    <dgm:cxn modelId="{F18DC8EB-E634-8443-8BAE-5CE47DE2BC41}" type="presOf" srcId="{99FA521B-22F5-4D76-A208-36B3818F4427}" destId="{59E33094-FD16-EE43-BC8E-98A5F4307D7D}" srcOrd="0" destOrd="1" presId="urn:microsoft.com/office/officeart/2016/7/layout/HorizontalActionList"/>
    <dgm:cxn modelId="{720D5EF2-AF14-F94B-8C05-A88DFCACBA63}" type="presOf" srcId="{406D4357-D419-4585-89A1-97A36C9BEB0A}" destId="{94DC0C9B-DEDF-AC4D-BF2D-C16FFBA0F942}" srcOrd="0" destOrd="4" presId="urn:microsoft.com/office/officeart/2016/7/layout/HorizontalActionList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3B4134FC-D2AF-47B7-88B2-486BDEB52279}" srcId="{15F0B2A8-DB60-4382-BE6C-1D7A824648B7}" destId="{09D3B6A2-AD1C-47FA-85AC-4B0E16B2D052}" srcOrd="3" destOrd="0" parTransId="{4EBC2F3F-B93D-4790-AAB5-F88FB83EA75E}" sibTransId="{77D1A334-A282-4BA1-94E6-870B0EA27515}"/>
    <dgm:cxn modelId="{C25BF098-F080-7249-9425-FB053A3BB10E}" type="presParOf" srcId="{CBE8DB5D-FD2A-084F-8AA6-550EEC3A5093}" destId="{D790BF99-DEB0-3049-BD99-0B4E15D79D4F}" srcOrd="0" destOrd="0" presId="urn:microsoft.com/office/officeart/2016/7/layout/HorizontalActionList"/>
    <dgm:cxn modelId="{5A3F4F84-B768-2F4B-A4F8-F4DB9CF9E401}" type="presParOf" srcId="{D790BF99-DEB0-3049-BD99-0B4E15D79D4F}" destId="{C23DF2D9-DD0E-5E4D-A8D0-97ECCD7A1ED5}" srcOrd="0" destOrd="0" presId="urn:microsoft.com/office/officeart/2016/7/layout/HorizontalActionList"/>
    <dgm:cxn modelId="{A8CA3DF0-C13E-A34E-AF12-A3ADC711D7B7}" type="presParOf" srcId="{D790BF99-DEB0-3049-BD99-0B4E15D79D4F}" destId="{59E33094-FD16-EE43-BC8E-98A5F4307D7D}" srcOrd="1" destOrd="0" presId="urn:microsoft.com/office/officeart/2016/7/layout/HorizontalActionList"/>
    <dgm:cxn modelId="{37EFDB52-E891-6947-B0CE-8A61A6061084}" type="presParOf" srcId="{CBE8DB5D-FD2A-084F-8AA6-550EEC3A5093}" destId="{D5E62F30-01C2-064C-A799-8E114A87251A}" srcOrd="1" destOrd="0" presId="urn:microsoft.com/office/officeart/2016/7/layout/HorizontalActionList"/>
    <dgm:cxn modelId="{5C96D972-1911-4E4D-BAAF-73102F76D20C}" type="presParOf" srcId="{CBE8DB5D-FD2A-084F-8AA6-550EEC3A5093}" destId="{6C1C925A-D139-6749-970C-D80D0D3CA625}" srcOrd="2" destOrd="0" presId="urn:microsoft.com/office/officeart/2016/7/layout/HorizontalActionList"/>
    <dgm:cxn modelId="{C8251EC8-5419-B642-A0CC-F73E27D3D77E}" type="presParOf" srcId="{6C1C925A-D139-6749-970C-D80D0D3CA625}" destId="{847655AC-02F9-6844-A2F6-A422BC5FFF98}" srcOrd="0" destOrd="0" presId="urn:microsoft.com/office/officeart/2016/7/layout/HorizontalActionList"/>
    <dgm:cxn modelId="{882AE521-40C9-8641-BEC0-8F8760A0ACE8}" type="presParOf" srcId="{6C1C925A-D139-6749-970C-D80D0D3CA625}" destId="{72C1D36E-89E5-4041-91C2-BD1C502ABAB1}" srcOrd="1" destOrd="0" presId="urn:microsoft.com/office/officeart/2016/7/layout/HorizontalActionList"/>
    <dgm:cxn modelId="{E259AD26-5E1E-1E4D-B100-49E2D9E1D749}" type="presParOf" srcId="{CBE8DB5D-FD2A-084F-8AA6-550EEC3A5093}" destId="{25BB0C34-AE17-0B48-BA93-7C0D7E714CC6}" srcOrd="3" destOrd="0" presId="urn:microsoft.com/office/officeart/2016/7/layout/HorizontalActionList"/>
    <dgm:cxn modelId="{E6519AA6-5C84-E149-8511-18C84A2B5E29}" type="presParOf" srcId="{CBE8DB5D-FD2A-084F-8AA6-550EEC3A5093}" destId="{B7CF81E7-5B91-5645-9678-AE65F550A4F8}" srcOrd="4" destOrd="0" presId="urn:microsoft.com/office/officeart/2016/7/layout/HorizontalActionList"/>
    <dgm:cxn modelId="{11B7C2BC-88AB-E245-8486-128DEFCAD119}" type="presParOf" srcId="{B7CF81E7-5B91-5645-9678-AE65F550A4F8}" destId="{EC6A66C3-B4DD-7744-A540-1A77C7A09FE4}" srcOrd="0" destOrd="0" presId="urn:microsoft.com/office/officeart/2016/7/layout/HorizontalActionList"/>
    <dgm:cxn modelId="{5CD23D6E-3F88-CA46-A0B6-B8EBB8140D3E}" type="presParOf" srcId="{B7CF81E7-5B91-5645-9678-AE65F550A4F8}" destId="{94DC0C9B-DEDF-AC4D-BF2D-C16FFBA0F942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GB" b="1" dirty="0"/>
            <a:t>Skapa storyboards
Skapa wireframes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prototyper</a:t>
          </a:r>
          <a:r>
            <a:rPr lang="en-GB" b="1" dirty="0"/>
            <a:t> </a:t>
          </a:r>
          <a:r>
            <a:rPr lang="en-GB" b="1" dirty="0" err="1"/>
            <a:t>av</a:t>
          </a:r>
          <a:r>
            <a:rPr lang="en-GB" b="1" dirty="0"/>
            <a:t> </a:t>
          </a:r>
          <a:r>
            <a:rPr lang="en-GB" b="1" dirty="0" err="1"/>
            <a:t>viktiga</a:t>
          </a:r>
          <a:r>
            <a:rPr lang="en-GB" b="1" dirty="0"/>
            <a:t> </a:t>
          </a:r>
          <a:r>
            <a:rPr lang="en-GB" b="1" dirty="0" err="1"/>
            <a:t>interaktioner</a:t>
          </a:r>
          <a:endParaRPr lang="en-US" dirty="0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 dirty="0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US" b="1" dirty="0"/>
            <a:t>Wireframes</a:t>
          </a:r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GB" b="1" dirty="0" err="1"/>
            <a:t>Papper</a:t>
          </a:r>
          <a:r>
            <a:rPr lang="en-GB" b="1" dirty="0"/>
            <a:t>/whiteboard
Balsamiq
</a:t>
          </a:r>
          <a:r>
            <a:rPr lang="en-GB" b="1" dirty="0" err="1"/>
            <a:t>InVision</a:t>
          </a:r>
          <a:r>
            <a:rPr lang="en-GB" b="1" dirty="0"/>
            <a:t>
</a:t>
          </a:r>
          <a:r>
            <a:rPr lang="en-GB" b="1" dirty="0" err="1"/>
            <a:t>Omnigraffle</a:t>
          </a:r>
          <a:r>
            <a:rPr lang="en-GB" b="1" dirty="0"/>
            <a:t>
</a:t>
          </a:r>
          <a:r>
            <a:rPr lang="en-GB" b="1" dirty="0" err="1"/>
            <a:t>Patternry</a:t>
          </a:r>
          <a:r>
            <a:rPr lang="en-GB" b="1" dirty="0"/>
            <a:t>
Sketch
Axure
</a:t>
          </a:r>
          <a:r>
            <a:rPr lang="en-GB" b="1" dirty="0" err="1"/>
            <a:t>UXPin</a:t>
          </a:r>
          <a:endParaRPr lang="en-US" dirty="0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5C8FE468-AA31-E94F-8CD5-3D591104DCA2}">
      <dgm:prSet/>
      <dgm:spPr/>
      <dgm:t>
        <a:bodyPr/>
        <a:lstStyle/>
        <a:p>
          <a:r>
            <a:rPr lang="en-US" b="1"/>
            <a:t>Prototyper</a:t>
          </a:r>
          <a:endParaRPr lang="en-US" b="1" dirty="0"/>
        </a:p>
      </dgm:t>
    </dgm:pt>
    <dgm:pt modelId="{C23FF339-F6D6-D64D-85DA-DF2646B3829C}" type="parTrans" cxnId="{C20F180E-E6CB-794B-9336-81C5D5694F28}">
      <dgm:prSet/>
      <dgm:spPr/>
      <dgm:t>
        <a:bodyPr/>
        <a:lstStyle/>
        <a:p>
          <a:endParaRPr lang="en-GB"/>
        </a:p>
      </dgm:t>
    </dgm:pt>
    <dgm:pt modelId="{5FAD251C-36BC-3345-9379-DF2EEA45905F}" type="sibTrans" cxnId="{C20F180E-E6CB-794B-9336-81C5D5694F28}">
      <dgm:prSet/>
      <dgm:spPr/>
      <dgm:t>
        <a:bodyPr/>
        <a:lstStyle/>
        <a:p>
          <a:endParaRPr lang="en-GB"/>
        </a:p>
      </dgm:t>
    </dgm:pt>
    <dgm:pt modelId="{4551C319-6E43-0B4D-AB3A-EC09255461C8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87C965C1-F9DF-CE4D-BC4F-472506D6851F}" type="pres">
      <dgm:prSet presAssocID="{51C93AEE-5C43-4DE5-8683-B5411AEE0815}" presName="composite" presStyleCnt="0"/>
      <dgm:spPr/>
    </dgm:pt>
    <dgm:pt modelId="{57E05CCD-119B-9548-A77D-EA57A9732E64}" type="pres">
      <dgm:prSet presAssocID="{51C93AEE-5C43-4DE5-8683-B5411AEE081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F675620-4B0F-074F-A6BF-6E8BC125E289}" type="pres">
      <dgm:prSet presAssocID="{51C93AEE-5C43-4DE5-8683-B5411AEE0815}" presName="desTx" presStyleLbl="alignAccFollowNode1" presStyleIdx="0" presStyleCnt="3">
        <dgm:presLayoutVars>
          <dgm:bulletEnabled val="1"/>
        </dgm:presLayoutVars>
      </dgm:prSet>
      <dgm:spPr/>
    </dgm:pt>
    <dgm:pt modelId="{1C650784-98B4-AD49-ACBC-C56DF175B844}" type="pres">
      <dgm:prSet presAssocID="{DE96EF72-5A9E-4AE7-9447-FC8AF7D6E8F1}" presName="space" presStyleCnt="0"/>
      <dgm:spPr/>
    </dgm:pt>
    <dgm:pt modelId="{2FA49EBB-6561-4943-A570-88F0CC59CC41}" type="pres">
      <dgm:prSet presAssocID="{15F0B2A8-DB60-4382-BE6C-1D7A824648B7}" presName="composite" presStyleCnt="0"/>
      <dgm:spPr/>
    </dgm:pt>
    <dgm:pt modelId="{42440E2E-77E3-5A4B-90FD-A37B58E8B757}" type="pres">
      <dgm:prSet presAssocID="{15F0B2A8-DB60-4382-BE6C-1D7A824648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458DF5-67A5-B540-AE91-41ABB94C1D86}" type="pres">
      <dgm:prSet presAssocID="{15F0B2A8-DB60-4382-BE6C-1D7A824648B7}" presName="desTx" presStyleLbl="alignAccFollowNode1" presStyleIdx="1" presStyleCnt="3">
        <dgm:presLayoutVars>
          <dgm:bulletEnabled val="1"/>
        </dgm:presLayoutVars>
      </dgm:prSet>
      <dgm:spPr/>
    </dgm:pt>
    <dgm:pt modelId="{3237DE26-08E3-1544-9010-FA0A71FB8AD9}" type="pres">
      <dgm:prSet presAssocID="{46F7A9AA-0E5D-43C5-A1A4-FEC0B1F7D0A1}" presName="space" presStyleCnt="0"/>
      <dgm:spPr/>
    </dgm:pt>
    <dgm:pt modelId="{F341E1E3-7FC7-EB41-8007-317DC27A5083}" type="pres">
      <dgm:prSet presAssocID="{B953585D-A9D8-485B-A148-3A2D7AAF0BC9}" presName="composite" presStyleCnt="0"/>
      <dgm:spPr/>
    </dgm:pt>
    <dgm:pt modelId="{0D70BFA9-0B75-C544-A05C-1DBFCC950F40}" type="pres">
      <dgm:prSet presAssocID="{B953585D-A9D8-485B-A148-3A2D7AAF0BC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A28D16B-71A4-9E43-A10E-775723AF3629}" type="pres">
      <dgm:prSet presAssocID="{B953585D-A9D8-485B-A148-3A2D7AAF0BC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591109-4FA9-A241-8BD8-B1A04FC12729}" type="presOf" srcId="{40D5AB4C-45AB-4A85-AC7A-52F34374B140}" destId="{0A28D16B-71A4-9E43-A10E-775723AF3629}" srcOrd="0" destOrd="0" presId="urn:microsoft.com/office/officeart/2005/8/layout/hList1"/>
    <dgm:cxn modelId="{C20F180E-E6CB-794B-9336-81C5D5694F28}" srcId="{15F0B2A8-DB60-4382-BE6C-1D7A824648B7}" destId="{5C8FE468-AA31-E94F-8CD5-3D591104DCA2}" srcOrd="1" destOrd="0" parTransId="{C23FF339-F6D6-D64D-85DA-DF2646B3829C}" sibTransId="{5FAD251C-36BC-3345-9379-DF2EEA45905F}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5CCDEA73-F73F-C847-8F0A-F6A0AB78ED4B}" type="presOf" srcId="{4BFE0C6D-8AA1-4297-BCF0-DEBB9B543EBC}" destId="{EA458DF5-67A5-B540-AE91-41ABB94C1D86}" srcOrd="0" destOrd="0" presId="urn:microsoft.com/office/officeart/2005/8/layout/hList1"/>
    <dgm:cxn modelId="{E113797B-A95B-A84F-BA63-03E5F0407AA6}" type="presOf" srcId="{B953585D-A9D8-485B-A148-3A2D7AAF0BC9}" destId="{0D70BFA9-0B75-C544-A05C-1DBFCC950F40}" srcOrd="0" destOrd="0" presId="urn:microsoft.com/office/officeart/2005/8/layout/hList1"/>
    <dgm:cxn modelId="{A3C59A9E-B475-E841-9DF6-D91C7754D704}" type="presOf" srcId="{CD8FD48F-9339-46CD-ADE4-D24CB89DA706}" destId="{EF675620-4B0F-074F-A6BF-6E8BC125E289}" srcOrd="0" destOrd="0" presId="urn:microsoft.com/office/officeart/2005/8/layout/hList1"/>
    <dgm:cxn modelId="{F20AF1B3-A13B-BA42-AFA2-EFCD02AD381C}" type="presOf" srcId="{5C8FE468-AA31-E94F-8CD5-3D591104DCA2}" destId="{EA458DF5-67A5-B540-AE91-41ABB94C1D86}" srcOrd="0" destOrd="1" presId="urn:microsoft.com/office/officeart/2005/8/layout/hList1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9BCA66C1-CBF7-CE4A-A889-C906FC95522C}" type="presOf" srcId="{2EFB2081-70F9-4D54-A57C-40F624256FBC}" destId="{4551C319-6E43-0B4D-AB3A-EC09255461C8}" srcOrd="0" destOrd="0" presId="urn:microsoft.com/office/officeart/2005/8/layout/hList1"/>
    <dgm:cxn modelId="{94B7BBE2-AEB0-894A-9359-7837AD14EB97}" type="presOf" srcId="{51C93AEE-5C43-4DE5-8683-B5411AEE0815}" destId="{57E05CCD-119B-9548-A77D-EA57A9732E64}" srcOrd="0" destOrd="0" presId="urn:microsoft.com/office/officeart/2005/8/layout/hList1"/>
    <dgm:cxn modelId="{9EF5C2F0-35CA-164F-998B-46E461323389}" type="presOf" srcId="{15F0B2A8-DB60-4382-BE6C-1D7A824648B7}" destId="{42440E2E-77E3-5A4B-90FD-A37B58E8B757}" srcOrd="0" destOrd="0" presId="urn:microsoft.com/office/officeart/2005/8/layout/hList1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1020E93E-A98C-6A40-9454-01D1F492F159}" type="presParOf" srcId="{4551C319-6E43-0B4D-AB3A-EC09255461C8}" destId="{87C965C1-F9DF-CE4D-BC4F-472506D6851F}" srcOrd="0" destOrd="0" presId="urn:microsoft.com/office/officeart/2005/8/layout/hList1"/>
    <dgm:cxn modelId="{C68F84D2-7A61-6E45-AE6C-0BBDC817655E}" type="presParOf" srcId="{87C965C1-F9DF-CE4D-BC4F-472506D6851F}" destId="{57E05CCD-119B-9548-A77D-EA57A9732E64}" srcOrd="0" destOrd="0" presId="urn:microsoft.com/office/officeart/2005/8/layout/hList1"/>
    <dgm:cxn modelId="{34E300F6-A0DB-1746-9469-25B936CBCCE0}" type="presParOf" srcId="{87C965C1-F9DF-CE4D-BC4F-472506D6851F}" destId="{EF675620-4B0F-074F-A6BF-6E8BC125E289}" srcOrd="1" destOrd="0" presId="urn:microsoft.com/office/officeart/2005/8/layout/hList1"/>
    <dgm:cxn modelId="{5B29B4FD-44AD-154F-9124-B56B07A7A34F}" type="presParOf" srcId="{4551C319-6E43-0B4D-AB3A-EC09255461C8}" destId="{1C650784-98B4-AD49-ACBC-C56DF175B844}" srcOrd="1" destOrd="0" presId="urn:microsoft.com/office/officeart/2005/8/layout/hList1"/>
    <dgm:cxn modelId="{424EB1FE-CD64-5C41-9852-27A441B3C70F}" type="presParOf" srcId="{4551C319-6E43-0B4D-AB3A-EC09255461C8}" destId="{2FA49EBB-6561-4943-A570-88F0CC59CC41}" srcOrd="2" destOrd="0" presId="urn:microsoft.com/office/officeart/2005/8/layout/hList1"/>
    <dgm:cxn modelId="{47DF2313-43CC-BE42-84EA-F024B3635446}" type="presParOf" srcId="{2FA49EBB-6561-4943-A570-88F0CC59CC41}" destId="{42440E2E-77E3-5A4B-90FD-A37B58E8B757}" srcOrd="0" destOrd="0" presId="urn:microsoft.com/office/officeart/2005/8/layout/hList1"/>
    <dgm:cxn modelId="{57437D8D-B5E1-384D-A04D-390BEB2028B4}" type="presParOf" srcId="{2FA49EBB-6561-4943-A570-88F0CC59CC41}" destId="{EA458DF5-67A5-B540-AE91-41ABB94C1D86}" srcOrd="1" destOrd="0" presId="urn:microsoft.com/office/officeart/2005/8/layout/hList1"/>
    <dgm:cxn modelId="{3C5444DC-E433-8140-9F86-9624EDC9483D}" type="presParOf" srcId="{4551C319-6E43-0B4D-AB3A-EC09255461C8}" destId="{3237DE26-08E3-1544-9010-FA0A71FB8AD9}" srcOrd="3" destOrd="0" presId="urn:microsoft.com/office/officeart/2005/8/layout/hList1"/>
    <dgm:cxn modelId="{4890905A-6EF6-3E41-8495-90714DA14C63}" type="presParOf" srcId="{4551C319-6E43-0B4D-AB3A-EC09255461C8}" destId="{F341E1E3-7FC7-EB41-8007-317DC27A5083}" srcOrd="4" destOrd="0" presId="urn:microsoft.com/office/officeart/2005/8/layout/hList1"/>
    <dgm:cxn modelId="{4D783926-7AA1-C342-8138-1BA786F1306B}" type="presParOf" srcId="{F341E1E3-7FC7-EB41-8007-317DC27A5083}" destId="{0D70BFA9-0B75-C544-A05C-1DBFCC950F40}" srcOrd="0" destOrd="0" presId="urn:microsoft.com/office/officeart/2005/8/layout/hList1"/>
    <dgm:cxn modelId="{E2BFE0CA-B1C2-6C48-BC45-04171FCDA7F9}" type="presParOf" srcId="{F341E1E3-7FC7-EB41-8007-317DC27A5083}" destId="{0A28D16B-71A4-9E43-A10E-775723AF36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GB" b="1" dirty="0"/>
            <a:t>Skapa </a:t>
          </a:r>
          <a:r>
            <a:rPr lang="en-GB" b="1" dirty="0" err="1"/>
            <a:t>ikoner</a:t>
          </a:r>
          <a:r>
            <a:rPr lang="en-GB" b="1" dirty="0"/>
            <a:t>, </a:t>
          </a:r>
          <a:r>
            <a:rPr lang="en-GB" b="1" dirty="0" err="1"/>
            <a:t>kontroller</a:t>
          </a:r>
          <a:r>
            <a:rPr lang="en-GB" b="1" dirty="0"/>
            <a:t>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visuella</a:t>
          </a:r>
          <a:r>
            <a:rPr lang="en-GB" b="1" dirty="0"/>
            <a:t> element </a:t>
          </a:r>
          <a:r>
            <a:rPr lang="en-GB" b="1" dirty="0" err="1"/>
            <a:t>för</a:t>
          </a:r>
          <a:r>
            <a:rPr lang="en-GB" b="1" dirty="0"/>
            <a:t> </a:t>
          </a:r>
          <a:r>
            <a:rPr lang="en-GB" b="1" dirty="0" err="1"/>
            <a:t>användargränssnittet</a:t>
          </a:r>
          <a:r>
            <a:rPr lang="en-GB" b="1" dirty="0"/>
            <a:t>
</a:t>
          </a:r>
          <a:r>
            <a:rPr lang="en-GB" b="1" dirty="0" err="1"/>
            <a:t>Använd</a:t>
          </a:r>
          <a:r>
            <a:rPr lang="en-GB" b="1" dirty="0"/>
            <a:t> </a:t>
          </a:r>
          <a:r>
            <a:rPr lang="en-GB" b="1" dirty="0" err="1"/>
            <a:t>olika</a:t>
          </a:r>
          <a:r>
            <a:rPr lang="en-GB" b="1" dirty="0"/>
            <a:t> </a:t>
          </a:r>
          <a:r>
            <a:rPr lang="en-GB" b="1" dirty="0" err="1"/>
            <a:t>typer</a:t>
          </a:r>
          <a:r>
            <a:rPr lang="en-GB" b="1" dirty="0"/>
            <a:t> </a:t>
          </a:r>
          <a:r>
            <a:rPr lang="en-GB" b="1" dirty="0" err="1"/>
            <a:t>av</a:t>
          </a:r>
          <a:r>
            <a:rPr lang="en-GB" b="1" dirty="0"/>
            <a:t> </a:t>
          </a:r>
          <a:r>
            <a:rPr lang="en-GB" b="1" dirty="0" err="1"/>
            <a:t>typografi</a:t>
          </a:r>
          <a:endParaRPr lang="en-US" dirty="0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 dirty="0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GB" b="1" dirty="0" err="1"/>
            <a:t>Mockups</a:t>
          </a:r>
          <a:r>
            <a:rPr lang="en-GB" b="1" dirty="0"/>
            <a:t>
</a:t>
          </a:r>
          <a:r>
            <a:rPr lang="en-GB" b="1" dirty="0" err="1"/>
            <a:t>Stil</a:t>
          </a:r>
          <a:r>
            <a:rPr lang="en-GB" b="1" dirty="0"/>
            <a:t> guide
</a:t>
          </a:r>
          <a:r>
            <a:rPr lang="en-GB" b="1" dirty="0" err="1"/>
            <a:t>Grafiska</a:t>
          </a:r>
          <a:r>
            <a:rPr lang="en-GB" b="1" dirty="0"/>
            <a:t> filer (PNGs, JPG, etc.)</a:t>
          </a:r>
          <a:endParaRPr lang="en-US" b="1" dirty="0"/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GB" b="1" dirty="0"/>
            <a:t>Photoshop
Illustrator
Sketch</a:t>
          </a:r>
          <a:endParaRPr lang="en-US" dirty="0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00A104CB-07EB-F14A-BCBC-C42FAAA033F0}">
      <dgm:prSet/>
      <dgm:spPr/>
      <dgm:t>
        <a:bodyPr/>
        <a:lstStyle/>
        <a:p>
          <a:r>
            <a:rPr lang="en-GB" b="1" dirty="0"/>
            <a:t>Skapa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användar</a:t>
          </a:r>
          <a:r>
            <a:rPr lang="en-GB" b="1" dirty="0"/>
            <a:t> </a:t>
          </a:r>
          <a:r>
            <a:rPr lang="en-GB" b="1" dirty="0" err="1"/>
            <a:t>stilar</a:t>
          </a:r>
          <a:r>
            <a:rPr lang="en-GB" b="1" dirty="0"/>
            <a:t>
Skapa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genomdriva</a:t>
          </a:r>
          <a:r>
            <a:rPr lang="en-GB" b="1" dirty="0"/>
            <a:t> </a:t>
          </a:r>
          <a:r>
            <a:rPr lang="en-GB" b="1" dirty="0" err="1"/>
            <a:t>varumärkesprinciper</a:t>
          </a:r>
          <a:endParaRPr lang="en-US" dirty="0"/>
        </a:p>
      </dgm:t>
    </dgm:pt>
    <dgm:pt modelId="{3CA7764E-35A3-5F43-84A8-D6B58D0B86BA}" type="parTrans" cxnId="{58DD84F6-9EAD-2148-BDA3-0429B2926AAB}">
      <dgm:prSet/>
      <dgm:spPr/>
      <dgm:t>
        <a:bodyPr/>
        <a:lstStyle/>
        <a:p>
          <a:endParaRPr lang="en-GB"/>
        </a:p>
      </dgm:t>
    </dgm:pt>
    <dgm:pt modelId="{1D106895-D24C-6349-8E81-18E6FA9CE9C3}" type="sibTrans" cxnId="{58DD84F6-9EAD-2148-BDA3-0429B2926AAB}">
      <dgm:prSet/>
      <dgm:spPr/>
      <dgm:t>
        <a:bodyPr/>
        <a:lstStyle/>
        <a:p>
          <a:endParaRPr lang="en-GB"/>
        </a:p>
      </dgm:t>
    </dgm:pt>
    <dgm:pt modelId="{4551C319-6E43-0B4D-AB3A-EC09255461C8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87C965C1-F9DF-CE4D-BC4F-472506D6851F}" type="pres">
      <dgm:prSet presAssocID="{51C93AEE-5C43-4DE5-8683-B5411AEE0815}" presName="composite" presStyleCnt="0"/>
      <dgm:spPr/>
    </dgm:pt>
    <dgm:pt modelId="{57E05CCD-119B-9548-A77D-EA57A9732E64}" type="pres">
      <dgm:prSet presAssocID="{51C93AEE-5C43-4DE5-8683-B5411AEE081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F675620-4B0F-074F-A6BF-6E8BC125E289}" type="pres">
      <dgm:prSet presAssocID="{51C93AEE-5C43-4DE5-8683-B5411AEE0815}" presName="desTx" presStyleLbl="alignAccFollowNode1" presStyleIdx="0" presStyleCnt="3">
        <dgm:presLayoutVars>
          <dgm:bulletEnabled val="1"/>
        </dgm:presLayoutVars>
      </dgm:prSet>
      <dgm:spPr/>
    </dgm:pt>
    <dgm:pt modelId="{1C650784-98B4-AD49-ACBC-C56DF175B844}" type="pres">
      <dgm:prSet presAssocID="{DE96EF72-5A9E-4AE7-9447-FC8AF7D6E8F1}" presName="space" presStyleCnt="0"/>
      <dgm:spPr/>
    </dgm:pt>
    <dgm:pt modelId="{2FA49EBB-6561-4943-A570-88F0CC59CC41}" type="pres">
      <dgm:prSet presAssocID="{15F0B2A8-DB60-4382-BE6C-1D7A824648B7}" presName="composite" presStyleCnt="0"/>
      <dgm:spPr/>
    </dgm:pt>
    <dgm:pt modelId="{42440E2E-77E3-5A4B-90FD-A37B58E8B757}" type="pres">
      <dgm:prSet presAssocID="{15F0B2A8-DB60-4382-BE6C-1D7A824648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458DF5-67A5-B540-AE91-41ABB94C1D86}" type="pres">
      <dgm:prSet presAssocID="{15F0B2A8-DB60-4382-BE6C-1D7A824648B7}" presName="desTx" presStyleLbl="alignAccFollowNode1" presStyleIdx="1" presStyleCnt="3">
        <dgm:presLayoutVars>
          <dgm:bulletEnabled val="1"/>
        </dgm:presLayoutVars>
      </dgm:prSet>
      <dgm:spPr/>
    </dgm:pt>
    <dgm:pt modelId="{3237DE26-08E3-1544-9010-FA0A71FB8AD9}" type="pres">
      <dgm:prSet presAssocID="{46F7A9AA-0E5D-43C5-A1A4-FEC0B1F7D0A1}" presName="space" presStyleCnt="0"/>
      <dgm:spPr/>
    </dgm:pt>
    <dgm:pt modelId="{F341E1E3-7FC7-EB41-8007-317DC27A5083}" type="pres">
      <dgm:prSet presAssocID="{B953585D-A9D8-485B-A148-3A2D7AAF0BC9}" presName="composite" presStyleCnt="0"/>
      <dgm:spPr/>
    </dgm:pt>
    <dgm:pt modelId="{0D70BFA9-0B75-C544-A05C-1DBFCC950F40}" type="pres">
      <dgm:prSet presAssocID="{B953585D-A9D8-485B-A148-3A2D7AAF0BC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A28D16B-71A4-9E43-A10E-775723AF3629}" type="pres">
      <dgm:prSet presAssocID="{B953585D-A9D8-485B-A148-3A2D7AAF0BC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591109-4FA9-A241-8BD8-B1A04FC12729}" type="presOf" srcId="{40D5AB4C-45AB-4A85-AC7A-52F34374B140}" destId="{0A28D16B-71A4-9E43-A10E-775723AF3629}" srcOrd="0" destOrd="0" presId="urn:microsoft.com/office/officeart/2005/8/layout/hList1"/>
    <dgm:cxn modelId="{1BD63A3A-46D2-6540-8F9D-893ABF9B3D85}" type="presOf" srcId="{00A104CB-07EB-F14A-BCBC-C42FAAA033F0}" destId="{EF675620-4B0F-074F-A6BF-6E8BC125E289}" srcOrd="0" destOrd="1" presId="urn:microsoft.com/office/officeart/2005/8/layout/hList1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5CCDEA73-F73F-C847-8F0A-F6A0AB78ED4B}" type="presOf" srcId="{4BFE0C6D-8AA1-4297-BCF0-DEBB9B543EBC}" destId="{EA458DF5-67A5-B540-AE91-41ABB94C1D86}" srcOrd="0" destOrd="0" presId="urn:microsoft.com/office/officeart/2005/8/layout/hList1"/>
    <dgm:cxn modelId="{E113797B-A95B-A84F-BA63-03E5F0407AA6}" type="presOf" srcId="{B953585D-A9D8-485B-A148-3A2D7AAF0BC9}" destId="{0D70BFA9-0B75-C544-A05C-1DBFCC950F40}" srcOrd="0" destOrd="0" presId="urn:microsoft.com/office/officeart/2005/8/layout/hList1"/>
    <dgm:cxn modelId="{A3C59A9E-B475-E841-9DF6-D91C7754D704}" type="presOf" srcId="{CD8FD48F-9339-46CD-ADE4-D24CB89DA706}" destId="{EF675620-4B0F-074F-A6BF-6E8BC125E289}" srcOrd="0" destOrd="0" presId="urn:microsoft.com/office/officeart/2005/8/layout/hList1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9BCA66C1-CBF7-CE4A-A889-C906FC95522C}" type="presOf" srcId="{2EFB2081-70F9-4D54-A57C-40F624256FBC}" destId="{4551C319-6E43-0B4D-AB3A-EC09255461C8}" srcOrd="0" destOrd="0" presId="urn:microsoft.com/office/officeart/2005/8/layout/hList1"/>
    <dgm:cxn modelId="{94B7BBE2-AEB0-894A-9359-7837AD14EB97}" type="presOf" srcId="{51C93AEE-5C43-4DE5-8683-B5411AEE0815}" destId="{57E05CCD-119B-9548-A77D-EA57A9732E64}" srcOrd="0" destOrd="0" presId="urn:microsoft.com/office/officeart/2005/8/layout/hList1"/>
    <dgm:cxn modelId="{9EF5C2F0-35CA-164F-998B-46E461323389}" type="presOf" srcId="{15F0B2A8-DB60-4382-BE6C-1D7A824648B7}" destId="{42440E2E-77E3-5A4B-90FD-A37B58E8B757}" srcOrd="0" destOrd="0" presId="urn:microsoft.com/office/officeart/2005/8/layout/hList1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58DD84F6-9EAD-2148-BDA3-0429B2926AAB}" srcId="{51C93AEE-5C43-4DE5-8683-B5411AEE0815}" destId="{00A104CB-07EB-F14A-BCBC-C42FAAA033F0}" srcOrd="1" destOrd="0" parTransId="{3CA7764E-35A3-5F43-84A8-D6B58D0B86BA}" sibTransId="{1D106895-D24C-6349-8E81-18E6FA9CE9C3}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1020E93E-A98C-6A40-9454-01D1F492F159}" type="presParOf" srcId="{4551C319-6E43-0B4D-AB3A-EC09255461C8}" destId="{87C965C1-F9DF-CE4D-BC4F-472506D6851F}" srcOrd="0" destOrd="0" presId="urn:microsoft.com/office/officeart/2005/8/layout/hList1"/>
    <dgm:cxn modelId="{C68F84D2-7A61-6E45-AE6C-0BBDC817655E}" type="presParOf" srcId="{87C965C1-F9DF-CE4D-BC4F-472506D6851F}" destId="{57E05CCD-119B-9548-A77D-EA57A9732E64}" srcOrd="0" destOrd="0" presId="urn:microsoft.com/office/officeart/2005/8/layout/hList1"/>
    <dgm:cxn modelId="{34E300F6-A0DB-1746-9469-25B936CBCCE0}" type="presParOf" srcId="{87C965C1-F9DF-CE4D-BC4F-472506D6851F}" destId="{EF675620-4B0F-074F-A6BF-6E8BC125E289}" srcOrd="1" destOrd="0" presId="urn:microsoft.com/office/officeart/2005/8/layout/hList1"/>
    <dgm:cxn modelId="{5B29B4FD-44AD-154F-9124-B56B07A7A34F}" type="presParOf" srcId="{4551C319-6E43-0B4D-AB3A-EC09255461C8}" destId="{1C650784-98B4-AD49-ACBC-C56DF175B844}" srcOrd="1" destOrd="0" presId="urn:microsoft.com/office/officeart/2005/8/layout/hList1"/>
    <dgm:cxn modelId="{424EB1FE-CD64-5C41-9852-27A441B3C70F}" type="presParOf" srcId="{4551C319-6E43-0B4D-AB3A-EC09255461C8}" destId="{2FA49EBB-6561-4943-A570-88F0CC59CC41}" srcOrd="2" destOrd="0" presId="urn:microsoft.com/office/officeart/2005/8/layout/hList1"/>
    <dgm:cxn modelId="{47DF2313-43CC-BE42-84EA-F024B3635446}" type="presParOf" srcId="{2FA49EBB-6561-4943-A570-88F0CC59CC41}" destId="{42440E2E-77E3-5A4B-90FD-A37B58E8B757}" srcOrd="0" destOrd="0" presId="urn:microsoft.com/office/officeart/2005/8/layout/hList1"/>
    <dgm:cxn modelId="{57437D8D-B5E1-384D-A04D-390BEB2028B4}" type="presParOf" srcId="{2FA49EBB-6561-4943-A570-88F0CC59CC41}" destId="{EA458DF5-67A5-B540-AE91-41ABB94C1D86}" srcOrd="1" destOrd="0" presId="urn:microsoft.com/office/officeart/2005/8/layout/hList1"/>
    <dgm:cxn modelId="{3C5444DC-E433-8140-9F86-9624EDC9483D}" type="presParOf" srcId="{4551C319-6E43-0B4D-AB3A-EC09255461C8}" destId="{3237DE26-08E3-1544-9010-FA0A71FB8AD9}" srcOrd="3" destOrd="0" presId="urn:microsoft.com/office/officeart/2005/8/layout/hList1"/>
    <dgm:cxn modelId="{4890905A-6EF6-3E41-8495-90714DA14C63}" type="presParOf" srcId="{4551C319-6E43-0B4D-AB3A-EC09255461C8}" destId="{F341E1E3-7FC7-EB41-8007-317DC27A5083}" srcOrd="4" destOrd="0" presId="urn:microsoft.com/office/officeart/2005/8/layout/hList1"/>
    <dgm:cxn modelId="{4D783926-7AA1-C342-8138-1BA786F1306B}" type="presParOf" srcId="{F341E1E3-7FC7-EB41-8007-317DC27A5083}" destId="{0D70BFA9-0B75-C544-A05C-1DBFCC950F40}" srcOrd="0" destOrd="0" presId="urn:microsoft.com/office/officeart/2005/8/layout/hList1"/>
    <dgm:cxn modelId="{E2BFE0CA-B1C2-6C48-BC45-04171FCDA7F9}" type="presParOf" srcId="{F341E1E3-7FC7-EB41-8007-317DC27A5083}" destId="{0A28D16B-71A4-9E43-A10E-775723AF36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GB" b="1" dirty="0" err="1"/>
            <a:t>Skriver</a:t>
          </a:r>
          <a:r>
            <a:rPr lang="en-GB" b="1" dirty="0"/>
            <a:t> </a:t>
          </a:r>
          <a:r>
            <a:rPr lang="en-GB" b="1" dirty="0" err="1"/>
            <a:t>kod</a:t>
          </a:r>
          <a:r>
            <a:rPr lang="en-GB" b="1" dirty="0"/>
            <a:t> </a:t>
          </a:r>
          <a:r>
            <a:rPr lang="en-GB" b="1" dirty="0" err="1"/>
            <a:t>för</a:t>
          </a:r>
          <a:r>
            <a:rPr lang="en-GB" b="1" dirty="0"/>
            <a:t> </a:t>
          </a:r>
          <a:r>
            <a:rPr lang="en-GB" b="1" dirty="0" err="1"/>
            <a:t>att</a:t>
          </a:r>
          <a:r>
            <a:rPr lang="en-GB" b="1" dirty="0"/>
            <a:t> </a:t>
          </a:r>
          <a:r>
            <a:rPr lang="en-GB" b="1" dirty="0" err="1"/>
            <a:t>göra</a:t>
          </a:r>
          <a:r>
            <a:rPr lang="en-GB" b="1" dirty="0"/>
            <a:t> den </a:t>
          </a:r>
          <a:r>
            <a:rPr lang="en-GB" b="1" dirty="0" err="1"/>
            <a:t>grafiska</a:t>
          </a:r>
          <a:r>
            <a:rPr lang="en-GB" b="1" dirty="0"/>
            <a:t> </a:t>
          </a:r>
          <a:r>
            <a:rPr lang="en-GB" b="1" dirty="0" err="1"/>
            <a:t>formgivares</a:t>
          </a:r>
          <a:r>
            <a:rPr lang="en-GB" b="1" dirty="0"/>
            <a:t> </a:t>
          </a:r>
          <a:r>
            <a:rPr lang="en-GB" b="1" dirty="0" err="1"/>
            <a:t>statiska</a:t>
          </a:r>
          <a:r>
            <a:rPr lang="en-GB" b="1" dirty="0"/>
            <a:t> design till </a:t>
          </a:r>
          <a:r>
            <a:rPr lang="en-GB" b="1" dirty="0" err="1"/>
            <a:t>en</a:t>
          </a:r>
          <a:r>
            <a:rPr lang="en-GB" b="1" dirty="0"/>
            <a:t> </a:t>
          </a:r>
          <a:r>
            <a:rPr lang="en-GB" b="1" dirty="0" err="1"/>
            <a:t>fungerande</a:t>
          </a:r>
          <a:r>
            <a:rPr lang="en-GB" b="1" dirty="0"/>
            <a:t>, </a:t>
          </a:r>
          <a:r>
            <a:rPr lang="en-GB" b="1" dirty="0" err="1"/>
            <a:t>interaktiv</a:t>
          </a:r>
          <a:r>
            <a:rPr lang="en-GB" b="1" dirty="0"/>
            <a:t> </a:t>
          </a:r>
          <a:r>
            <a:rPr lang="en-GB" b="1" dirty="0" err="1"/>
            <a:t>upplevelse</a:t>
          </a:r>
          <a:endParaRPr lang="en-US" dirty="0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 dirty="0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GB" b="1" dirty="0" err="1"/>
            <a:t>Fungerande</a:t>
          </a:r>
          <a:r>
            <a:rPr lang="en-GB" b="1" dirty="0"/>
            <a:t>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funktionel</a:t>
          </a:r>
          <a:r>
            <a:rPr lang="en-GB" b="1" dirty="0"/>
            <a:t> </a:t>
          </a:r>
          <a:r>
            <a:rPr lang="en-GB" b="1" dirty="0" err="1"/>
            <a:t>kod</a:t>
          </a:r>
          <a:r>
            <a:rPr lang="en-GB" b="1" dirty="0"/>
            <a:t> (</a:t>
          </a:r>
          <a:r>
            <a:rPr lang="en-GB" b="1" dirty="0" err="1"/>
            <a:t>webbsidor</a:t>
          </a:r>
          <a:r>
            <a:rPr lang="en-GB" b="1" dirty="0"/>
            <a:t>)</a:t>
          </a:r>
          <a:endParaRPr lang="en-US" b="1" dirty="0"/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GB" b="1" dirty="0"/>
            <a:t>HTML</a:t>
          </a:r>
          <a:endParaRPr lang="en-US" dirty="0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8EA483D8-DECD-5746-9795-697BD1412369}">
      <dgm:prSet/>
      <dgm:spPr/>
      <dgm:t>
        <a:bodyPr/>
        <a:lstStyle/>
        <a:p>
          <a:r>
            <a:rPr lang="en-US" b="1" dirty="0"/>
            <a:t>CSS</a:t>
          </a:r>
        </a:p>
      </dgm:t>
    </dgm:pt>
    <dgm:pt modelId="{3962F830-7CBC-344F-9BBB-13AA02E77536}" type="parTrans" cxnId="{7A1C928A-D324-8248-9474-B34C3A1BB3E6}">
      <dgm:prSet/>
      <dgm:spPr/>
      <dgm:t>
        <a:bodyPr/>
        <a:lstStyle/>
        <a:p>
          <a:endParaRPr lang="en-GB"/>
        </a:p>
      </dgm:t>
    </dgm:pt>
    <dgm:pt modelId="{24B466D9-8977-074C-805C-0C5A24B74531}" type="sibTrans" cxnId="{7A1C928A-D324-8248-9474-B34C3A1BB3E6}">
      <dgm:prSet/>
      <dgm:spPr/>
      <dgm:t>
        <a:bodyPr/>
        <a:lstStyle/>
        <a:p>
          <a:endParaRPr lang="en-GB"/>
        </a:p>
      </dgm:t>
    </dgm:pt>
    <dgm:pt modelId="{719889E3-D1C1-3741-A08B-0E2EFA6A9B5B}">
      <dgm:prSet/>
      <dgm:spPr/>
      <dgm:t>
        <a:bodyPr/>
        <a:lstStyle/>
        <a:p>
          <a:r>
            <a:rPr lang="en-US" b="1" dirty="0"/>
            <a:t>JavaScript</a:t>
          </a:r>
        </a:p>
      </dgm:t>
    </dgm:pt>
    <dgm:pt modelId="{D9FF4184-0A7B-A747-A31C-03469A697C9B}" type="parTrans" cxnId="{50112254-024A-E44C-8556-708105906CC6}">
      <dgm:prSet/>
      <dgm:spPr/>
      <dgm:t>
        <a:bodyPr/>
        <a:lstStyle/>
        <a:p>
          <a:endParaRPr lang="en-GB"/>
        </a:p>
      </dgm:t>
    </dgm:pt>
    <dgm:pt modelId="{36AF62C4-1D79-EB4A-BD03-4A9F0C74CB65}" type="sibTrans" cxnId="{50112254-024A-E44C-8556-708105906CC6}">
      <dgm:prSet/>
      <dgm:spPr/>
      <dgm:t>
        <a:bodyPr/>
        <a:lstStyle/>
        <a:p>
          <a:endParaRPr lang="en-GB"/>
        </a:p>
      </dgm:t>
    </dgm:pt>
    <dgm:pt modelId="{4551C319-6E43-0B4D-AB3A-EC09255461C8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87C965C1-F9DF-CE4D-BC4F-472506D6851F}" type="pres">
      <dgm:prSet presAssocID="{51C93AEE-5C43-4DE5-8683-B5411AEE0815}" presName="composite" presStyleCnt="0"/>
      <dgm:spPr/>
    </dgm:pt>
    <dgm:pt modelId="{57E05CCD-119B-9548-A77D-EA57A9732E64}" type="pres">
      <dgm:prSet presAssocID="{51C93AEE-5C43-4DE5-8683-B5411AEE081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F675620-4B0F-074F-A6BF-6E8BC125E289}" type="pres">
      <dgm:prSet presAssocID="{51C93AEE-5C43-4DE5-8683-B5411AEE0815}" presName="desTx" presStyleLbl="alignAccFollowNode1" presStyleIdx="0" presStyleCnt="3">
        <dgm:presLayoutVars>
          <dgm:bulletEnabled val="1"/>
        </dgm:presLayoutVars>
      </dgm:prSet>
      <dgm:spPr/>
    </dgm:pt>
    <dgm:pt modelId="{1C650784-98B4-AD49-ACBC-C56DF175B844}" type="pres">
      <dgm:prSet presAssocID="{DE96EF72-5A9E-4AE7-9447-FC8AF7D6E8F1}" presName="space" presStyleCnt="0"/>
      <dgm:spPr/>
    </dgm:pt>
    <dgm:pt modelId="{2FA49EBB-6561-4943-A570-88F0CC59CC41}" type="pres">
      <dgm:prSet presAssocID="{15F0B2A8-DB60-4382-BE6C-1D7A824648B7}" presName="composite" presStyleCnt="0"/>
      <dgm:spPr/>
    </dgm:pt>
    <dgm:pt modelId="{42440E2E-77E3-5A4B-90FD-A37B58E8B757}" type="pres">
      <dgm:prSet presAssocID="{15F0B2A8-DB60-4382-BE6C-1D7A824648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458DF5-67A5-B540-AE91-41ABB94C1D86}" type="pres">
      <dgm:prSet presAssocID="{15F0B2A8-DB60-4382-BE6C-1D7A824648B7}" presName="desTx" presStyleLbl="alignAccFollowNode1" presStyleIdx="1" presStyleCnt="3">
        <dgm:presLayoutVars>
          <dgm:bulletEnabled val="1"/>
        </dgm:presLayoutVars>
      </dgm:prSet>
      <dgm:spPr/>
    </dgm:pt>
    <dgm:pt modelId="{3237DE26-08E3-1544-9010-FA0A71FB8AD9}" type="pres">
      <dgm:prSet presAssocID="{46F7A9AA-0E5D-43C5-A1A4-FEC0B1F7D0A1}" presName="space" presStyleCnt="0"/>
      <dgm:spPr/>
    </dgm:pt>
    <dgm:pt modelId="{F341E1E3-7FC7-EB41-8007-317DC27A5083}" type="pres">
      <dgm:prSet presAssocID="{B953585D-A9D8-485B-A148-3A2D7AAF0BC9}" presName="composite" presStyleCnt="0"/>
      <dgm:spPr/>
    </dgm:pt>
    <dgm:pt modelId="{0D70BFA9-0B75-C544-A05C-1DBFCC950F40}" type="pres">
      <dgm:prSet presAssocID="{B953585D-A9D8-485B-A148-3A2D7AAF0BC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A28D16B-71A4-9E43-A10E-775723AF3629}" type="pres">
      <dgm:prSet presAssocID="{B953585D-A9D8-485B-A148-3A2D7AAF0BC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591109-4FA9-A241-8BD8-B1A04FC12729}" type="presOf" srcId="{40D5AB4C-45AB-4A85-AC7A-52F34374B140}" destId="{0A28D16B-71A4-9E43-A10E-775723AF3629}" srcOrd="0" destOrd="0" presId="urn:microsoft.com/office/officeart/2005/8/layout/hList1"/>
    <dgm:cxn modelId="{CA48FB37-C585-D24C-BD9F-EEDFF740EE07}" type="presOf" srcId="{8EA483D8-DECD-5746-9795-697BD1412369}" destId="{0A28D16B-71A4-9E43-A10E-775723AF3629}" srcOrd="0" destOrd="1" presId="urn:microsoft.com/office/officeart/2005/8/layout/hList1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50112254-024A-E44C-8556-708105906CC6}" srcId="{B953585D-A9D8-485B-A148-3A2D7AAF0BC9}" destId="{719889E3-D1C1-3741-A08B-0E2EFA6A9B5B}" srcOrd="2" destOrd="0" parTransId="{D9FF4184-0A7B-A747-A31C-03469A697C9B}" sibTransId="{36AF62C4-1D79-EB4A-BD03-4A9F0C74CB65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5CCDEA73-F73F-C847-8F0A-F6A0AB78ED4B}" type="presOf" srcId="{4BFE0C6D-8AA1-4297-BCF0-DEBB9B543EBC}" destId="{EA458DF5-67A5-B540-AE91-41ABB94C1D86}" srcOrd="0" destOrd="0" presId="urn:microsoft.com/office/officeart/2005/8/layout/hList1"/>
    <dgm:cxn modelId="{E113797B-A95B-A84F-BA63-03E5F0407AA6}" type="presOf" srcId="{B953585D-A9D8-485B-A148-3A2D7AAF0BC9}" destId="{0D70BFA9-0B75-C544-A05C-1DBFCC950F40}" srcOrd="0" destOrd="0" presId="urn:microsoft.com/office/officeart/2005/8/layout/hList1"/>
    <dgm:cxn modelId="{7A1C928A-D324-8248-9474-B34C3A1BB3E6}" srcId="{B953585D-A9D8-485B-A148-3A2D7AAF0BC9}" destId="{8EA483D8-DECD-5746-9795-697BD1412369}" srcOrd="1" destOrd="0" parTransId="{3962F830-7CBC-344F-9BBB-13AA02E77536}" sibTransId="{24B466D9-8977-074C-805C-0C5A24B74531}"/>
    <dgm:cxn modelId="{A3C59A9E-B475-E841-9DF6-D91C7754D704}" type="presOf" srcId="{CD8FD48F-9339-46CD-ADE4-D24CB89DA706}" destId="{EF675620-4B0F-074F-A6BF-6E8BC125E289}" srcOrd="0" destOrd="0" presId="urn:microsoft.com/office/officeart/2005/8/layout/hList1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9BCA66C1-CBF7-CE4A-A889-C906FC95522C}" type="presOf" srcId="{2EFB2081-70F9-4D54-A57C-40F624256FBC}" destId="{4551C319-6E43-0B4D-AB3A-EC09255461C8}" srcOrd="0" destOrd="0" presId="urn:microsoft.com/office/officeart/2005/8/layout/hList1"/>
    <dgm:cxn modelId="{94B7BBE2-AEB0-894A-9359-7837AD14EB97}" type="presOf" srcId="{51C93AEE-5C43-4DE5-8683-B5411AEE0815}" destId="{57E05CCD-119B-9548-A77D-EA57A9732E64}" srcOrd="0" destOrd="0" presId="urn:microsoft.com/office/officeart/2005/8/layout/hList1"/>
    <dgm:cxn modelId="{9EF5C2F0-35CA-164F-998B-46E461323389}" type="presOf" srcId="{15F0B2A8-DB60-4382-BE6C-1D7A824648B7}" destId="{42440E2E-77E3-5A4B-90FD-A37B58E8B757}" srcOrd="0" destOrd="0" presId="urn:microsoft.com/office/officeart/2005/8/layout/hList1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F9340AF5-FD7A-8040-B905-57F3DFCCDEB2}" type="presOf" srcId="{719889E3-D1C1-3741-A08B-0E2EFA6A9B5B}" destId="{0A28D16B-71A4-9E43-A10E-775723AF3629}" srcOrd="0" destOrd="2" presId="urn:microsoft.com/office/officeart/2005/8/layout/hList1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1020E93E-A98C-6A40-9454-01D1F492F159}" type="presParOf" srcId="{4551C319-6E43-0B4D-AB3A-EC09255461C8}" destId="{87C965C1-F9DF-CE4D-BC4F-472506D6851F}" srcOrd="0" destOrd="0" presId="urn:microsoft.com/office/officeart/2005/8/layout/hList1"/>
    <dgm:cxn modelId="{C68F84D2-7A61-6E45-AE6C-0BBDC817655E}" type="presParOf" srcId="{87C965C1-F9DF-CE4D-BC4F-472506D6851F}" destId="{57E05CCD-119B-9548-A77D-EA57A9732E64}" srcOrd="0" destOrd="0" presId="urn:microsoft.com/office/officeart/2005/8/layout/hList1"/>
    <dgm:cxn modelId="{34E300F6-A0DB-1746-9469-25B936CBCCE0}" type="presParOf" srcId="{87C965C1-F9DF-CE4D-BC4F-472506D6851F}" destId="{EF675620-4B0F-074F-A6BF-6E8BC125E289}" srcOrd="1" destOrd="0" presId="urn:microsoft.com/office/officeart/2005/8/layout/hList1"/>
    <dgm:cxn modelId="{5B29B4FD-44AD-154F-9124-B56B07A7A34F}" type="presParOf" srcId="{4551C319-6E43-0B4D-AB3A-EC09255461C8}" destId="{1C650784-98B4-AD49-ACBC-C56DF175B844}" srcOrd="1" destOrd="0" presId="urn:microsoft.com/office/officeart/2005/8/layout/hList1"/>
    <dgm:cxn modelId="{424EB1FE-CD64-5C41-9852-27A441B3C70F}" type="presParOf" srcId="{4551C319-6E43-0B4D-AB3A-EC09255461C8}" destId="{2FA49EBB-6561-4943-A570-88F0CC59CC41}" srcOrd="2" destOrd="0" presId="urn:microsoft.com/office/officeart/2005/8/layout/hList1"/>
    <dgm:cxn modelId="{47DF2313-43CC-BE42-84EA-F024B3635446}" type="presParOf" srcId="{2FA49EBB-6561-4943-A570-88F0CC59CC41}" destId="{42440E2E-77E3-5A4B-90FD-A37B58E8B757}" srcOrd="0" destOrd="0" presId="urn:microsoft.com/office/officeart/2005/8/layout/hList1"/>
    <dgm:cxn modelId="{57437D8D-B5E1-384D-A04D-390BEB2028B4}" type="presParOf" srcId="{2FA49EBB-6561-4943-A570-88F0CC59CC41}" destId="{EA458DF5-67A5-B540-AE91-41ABB94C1D86}" srcOrd="1" destOrd="0" presId="urn:microsoft.com/office/officeart/2005/8/layout/hList1"/>
    <dgm:cxn modelId="{3C5444DC-E433-8140-9F86-9624EDC9483D}" type="presParOf" srcId="{4551C319-6E43-0B4D-AB3A-EC09255461C8}" destId="{3237DE26-08E3-1544-9010-FA0A71FB8AD9}" srcOrd="3" destOrd="0" presId="urn:microsoft.com/office/officeart/2005/8/layout/hList1"/>
    <dgm:cxn modelId="{4890905A-6EF6-3E41-8495-90714DA14C63}" type="presParOf" srcId="{4551C319-6E43-0B4D-AB3A-EC09255461C8}" destId="{F341E1E3-7FC7-EB41-8007-317DC27A5083}" srcOrd="4" destOrd="0" presId="urn:microsoft.com/office/officeart/2005/8/layout/hList1"/>
    <dgm:cxn modelId="{4D783926-7AA1-C342-8138-1BA786F1306B}" type="presParOf" srcId="{F341E1E3-7FC7-EB41-8007-317DC27A5083}" destId="{0D70BFA9-0B75-C544-A05C-1DBFCC950F40}" srcOrd="0" destOrd="0" presId="urn:microsoft.com/office/officeart/2005/8/layout/hList1"/>
    <dgm:cxn modelId="{E2BFE0CA-B1C2-6C48-BC45-04171FCDA7F9}" type="presParOf" srcId="{F341E1E3-7FC7-EB41-8007-317DC27A5083}" destId="{0A28D16B-71A4-9E43-A10E-775723AF36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FB2081-70F9-4D54-A57C-40F624256FB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C93AEE-5C43-4DE5-8683-B5411AEE0815}">
      <dgm:prSet/>
      <dgm:spPr/>
      <dgm:t>
        <a:bodyPr/>
        <a:lstStyle/>
        <a:p>
          <a:pPr>
            <a:defRPr b="1"/>
          </a:pPr>
          <a:r>
            <a:rPr lang="en-US"/>
            <a:t>ANSVAR</a:t>
          </a:r>
        </a:p>
      </dgm:t>
    </dgm:pt>
    <dgm:pt modelId="{15D28D84-BECE-44D6-9D30-679126790A56}" type="parTrans" cxnId="{30BFC152-2895-4713-BBC9-7570B663C02C}">
      <dgm:prSet/>
      <dgm:spPr/>
      <dgm:t>
        <a:bodyPr/>
        <a:lstStyle/>
        <a:p>
          <a:endParaRPr lang="en-US"/>
        </a:p>
      </dgm:t>
    </dgm:pt>
    <dgm:pt modelId="{DE96EF72-5A9E-4AE7-9447-FC8AF7D6E8F1}" type="sibTrans" cxnId="{30BFC152-2895-4713-BBC9-7570B663C02C}">
      <dgm:prSet/>
      <dgm:spPr/>
      <dgm:t>
        <a:bodyPr/>
        <a:lstStyle/>
        <a:p>
          <a:endParaRPr lang="en-US"/>
        </a:p>
      </dgm:t>
    </dgm:pt>
    <dgm:pt modelId="{CD8FD48F-9339-46CD-ADE4-D24CB89DA706}">
      <dgm:prSet/>
      <dgm:spPr/>
      <dgm:t>
        <a:bodyPr/>
        <a:lstStyle/>
        <a:p>
          <a:r>
            <a:rPr lang="en-GB" b="1" dirty="0" err="1"/>
            <a:t>Övervaka</a:t>
          </a:r>
          <a:r>
            <a:rPr lang="en-GB" b="1" dirty="0"/>
            <a:t> </a:t>
          </a:r>
          <a:r>
            <a:rPr lang="en-GB" b="1" dirty="0" err="1"/>
            <a:t>teamet</a:t>
          </a:r>
          <a:r>
            <a:rPr lang="en-GB" b="1" dirty="0"/>
            <a:t> </a:t>
          </a:r>
          <a:r>
            <a:rPr lang="en-GB" b="1" dirty="0" err="1"/>
            <a:t>och</a:t>
          </a:r>
          <a:r>
            <a:rPr lang="en-GB" b="1" dirty="0"/>
            <a:t> </a:t>
          </a:r>
          <a:r>
            <a:rPr lang="en-GB" b="1" dirty="0" err="1"/>
            <a:t>projektet</a:t>
          </a:r>
          <a:r>
            <a:rPr lang="en-GB" b="1" dirty="0"/>
            <a:t> </a:t>
          </a:r>
          <a:r>
            <a:rPr lang="en-GB" b="1" dirty="0" err="1"/>
            <a:t>från</a:t>
          </a:r>
          <a:r>
            <a:rPr lang="en-GB" b="1" dirty="0"/>
            <a:t> </a:t>
          </a:r>
          <a:r>
            <a:rPr lang="en-GB" b="1" dirty="0" err="1"/>
            <a:t>början</a:t>
          </a:r>
          <a:r>
            <a:rPr lang="en-GB" b="1" dirty="0"/>
            <a:t> till slut
</a:t>
          </a:r>
          <a:r>
            <a:rPr lang="en-GB" b="1" dirty="0" err="1"/>
            <a:t>Kommunicera</a:t>
          </a:r>
          <a:r>
            <a:rPr lang="en-GB" b="1" dirty="0"/>
            <a:t> med </a:t>
          </a:r>
          <a:r>
            <a:rPr lang="en-GB" b="1" dirty="0" err="1"/>
            <a:t>affärsintressenter</a:t>
          </a:r>
          <a:r>
            <a:rPr lang="en-GB" b="1" dirty="0"/>
            <a:t>
</a:t>
          </a:r>
          <a:r>
            <a:rPr lang="en-GB" b="1" dirty="0" err="1"/>
            <a:t>Översätt</a:t>
          </a:r>
          <a:r>
            <a:rPr lang="en-GB" b="1" dirty="0"/>
            <a:t> </a:t>
          </a:r>
          <a:r>
            <a:rPr lang="en-GB" b="1" dirty="0" err="1"/>
            <a:t>mellan</a:t>
          </a:r>
          <a:r>
            <a:rPr lang="en-GB" b="1" dirty="0"/>
            <a:t> </a:t>
          </a:r>
          <a:r>
            <a:rPr lang="en-GB" b="1" dirty="0" err="1"/>
            <a:t>företag</a:t>
          </a:r>
          <a:r>
            <a:rPr lang="en-GB" b="1" dirty="0"/>
            <a:t> </a:t>
          </a:r>
          <a:r>
            <a:rPr lang="en-GB" b="1" dirty="0" err="1"/>
            <a:t>och</a:t>
          </a:r>
          <a:r>
            <a:rPr lang="en-GB" b="1" dirty="0"/>
            <a:t> UX-team
</a:t>
          </a:r>
          <a:r>
            <a:rPr lang="en-GB" b="1" dirty="0" err="1"/>
            <a:t>Hantera</a:t>
          </a:r>
          <a:r>
            <a:rPr lang="en-GB" b="1" dirty="0"/>
            <a:t> </a:t>
          </a:r>
          <a:r>
            <a:rPr lang="en-GB" b="1" dirty="0" err="1"/>
            <a:t>resurser</a:t>
          </a:r>
          <a:r>
            <a:rPr lang="en-GB" b="1" dirty="0"/>
            <a:t>, budget </a:t>
          </a:r>
          <a:r>
            <a:rPr lang="en-GB" b="1" dirty="0" err="1"/>
            <a:t>och</a:t>
          </a:r>
          <a:r>
            <a:rPr lang="en-GB" b="1" dirty="0"/>
            <a:t> risker</a:t>
          </a:r>
          <a:endParaRPr lang="en-US" dirty="0"/>
        </a:p>
      </dgm:t>
    </dgm:pt>
    <dgm:pt modelId="{9F305133-AE4B-43FC-8622-05320861F86E}" type="parTrans" cxnId="{2A36E4F3-4C1B-4F68-93D6-F0B932D739B3}">
      <dgm:prSet/>
      <dgm:spPr/>
      <dgm:t>
        <a:bodyPr/>
        <a:lstStyle/>
        <a:p>
          <a:endParaRPr lang="en-US"/>
        </a:p>
      </dgm:t>
    </dgm:pt>
    <dgm:pt modelId="{14585635-3077-4A32-9769-F0F0D3990DFC}" type="sibTrans" cxnId="{2A36E4F3-4C1B-4F68-93D6-F0B932D739B3}">
      <dgm:prSet/>
      <dgm:spPr/>
      <dgm:t>
        <a:bodyPr/>
        <a:lstStyle/>
        <a:p>
          <a:endParaRPr lang="en-US"/>
        </a:p>
      </dgm:t>
    </dgm:pt>
    <dgm:pt modelId="{15F0B2A8-DB60-4382-BE6C-1D7A824648B7}">
      <dgm:prSet/>
      <dgm:spPr/>
      <dgm:t>
        <a:bodyPr/>
        <a:lstStyle/>
        <a:p>
          <a:pPr>
            <a:defRPr b="1"/>
          </a:pPr>
          <a:r>
            <a:rPr lang="en-US" dirty="0"/>
            <a:t>LEVERANSER</a:t>
          </a:r>
        </a:p>
      </dgm:t>
    </dgm:pt>
    <dgm:pt modelId="{A21FC8C2-EDCB-458F-BEE3-51576C9BCABE}" type="parTrans" cxnId="{9D79A53D-78E5-44CE-9555-EC3F3D732033}">
      <dgm:prSet/>
      <dgm:spPr/>
      <dgm:t>
        <a:bodyPr/>
        <a:lstStyle/>
        <a:p>
          <a:endParaRPr lang="en-US"/>
        </a:p>
      </dgm:t>
    </dgm:pt>
    <dgm:pt modelId="{46F7A9AA-0E5D-43C5-A1A4-FEC0B1F7D0A1}" type="sibTrans" cxnId="{9D79A53D-78E5-44CE-9555-EC3F3D732033}">
      <dgm:prSet/>
      <dgm:spPr/>
      <dgm:t>
        <a:bodyPr/>
        <a:lstStyle/>
        <a:p>
          <a:endParaRPr lang="en-US"/>
        </a:p>
      </dgm:t>
    </dgm:pt>
    <dgm:pt modelId="{4BFE0C6D-8AA1-4297-BCF0-DEBB9B543EBC}">
      <dgm:prSet/>
      <dgm:spPr/>
      <dgm:t>
        <a:bodyPr/>
        <a:lstStyle/>
        <a:p>
          <a:r>
            <a:rPr lang="en-GB" b="1" dirty="0" err="1"/>
            <a:t>Slutprodukt</a:t>
          </a:r>
          <a:r>
            <a:rPr lang="en-GB" b="1" dirty="0"/>
            <a:t>
</a:t>
          </a:r>
          <a:r>
            <a:rPr lang="en-GB" b="1" dirty="0" err="1"/>
            <a:t>Projekt</a:t>
          </a:r>
          <a:r>
            <a:rPr lang="en-GB" b="1" dirty="0"/>
            <a:t> plan
</a:t>
          </a:r>
          <a:r>
            <a:rPr lang="en-GB" b="1" dirty="0" err="1"/>
            <a:t>Statusuppdateringar</a:t>
          </a:r>
          <a:r>
            <a:rPr lang="en-GB" b="1" dirty="0"/>
            <a:t>
Olika </a:t>
          </a:r>
          <a:r>
            <a:rPr lang="en-GB" b="1" dirty="0" err="1"/>
            <a:t>kommunikationer</a:t>
          </a:r>
          <a:r>
            <a:rPr lang="en-GB" b="1" dirty="0"/>
            <a:t>, email, </a:t>
          </a:r>
          <a:r>
            <a:rPr lang="en-GB" b="1" dirty="0" err="1"/>
            <a:t>telefonsamtal</a:t>
          </a:r>
          <a:endParaRPr lang="en-US" b="1" dirty="0"/>
        </a:p>
      </dgm:t>
    </dgm:pt>
    <dgm:pt modelId="{D2F009A8-9489-4661-8612-9E6BA02F6A7E}" type="parTrans" cxnId="{D30674BD-7D1B-422C-AF6D-EAD834553A06}">
      <dgm:prSet/>
      <dgm:spPr/>
      <dgm:t>
        <a:bodyPr/>
        <a:lstStyle/>
        <a:p>
          <a:endParaRPr lang="en-US"/>
        </a:p>
      </dgm:t>
    </dgm:pt>
    <dgm:pt modelId="{F4ED9D2E-DC9F-4082-B9BF-DAFCBB0FA6BA}" type="sibTrans" cxnId="{D30674BD-7D1B-422C-AF6D-EAD834553A06}">
      <dgm:prSet/>
      <dgm:spPr/>
      <dgm:t>
        <a:bodyPr/>
        <a:lstStyle/>
        <a:p>
          <a:endParaRPr lang="en-US"/>
        </a:p>
      </dgm:t>
    </dgm:pt>
    <dgm:pt modelId="{B953585D-A9D8-485B-A148-3A2D7AAF0BC9}">
      <dgm:prSet/>
      <dgm:spPr/>
      <dgm:t>
        <a:bodyPr/>
        <a:lstStyle/>
        <a:p>
          <a:pPr>
            <a:defRPr b="1"/>
          </a:pPr>
          <a:r>
            <a:rPr lang="en-US"/>
            <a:t>VERKTYG</a:t>
          </a:r>
        </a:p>
      </dgm:t>
    </dgm:pt>
    <dgm:pt modelId="{310239E2-894F-4299-8B51-481367EA170D}" type="parTrans" cxnId="{D1E19E66-99DD-4D5E-B974-F6F38D4442F8}">
      <dgm:prSet/>
      <dgm:spPr/>
      <dgm:t>
        <a:bodyPr/>
        <a:lstStyle/>
        <a:p>
          <a:endParaRPr lang="en-US"/>
        </a:p>
      </dgm:t>
    </dgm:pt>
    <dgm:pt modelId="{00D4F78F-CED4-412B-9BEE-23CD4F3B93C2}" type="sibTrans" cxnId="{D1E19E66-99DD-4D5E-B974-F6F38D4442F8}">
      <dgm:prSet/>
      <dgm:spPr/>
      <dgm:t>
        <a:bodyPr/>
        <a:lstStyle/>
        <a:p>
          <a:endParaRPr lang="en-US"/>
        </a:p>
      </dgm:t>
    </dgm:pt>
    <dgm:pt modelId="{40D5AB4C-45AB-4A85-AC7A-52F34374B140}">
      <dgm:prSet/>
      <dgm:spPr/>
      <dgm:t>
        <a:bodyPr/>
        <a:lstStyle/>
        <a:p>
          <a:r>
            <a:rPr lang="en-GB" b="1" dirty="0" err="1"/>
            <a:t>Programvara</a:t>
          </a:r>
          <a:r>
            <a:rPr lang="en-GB" b="1" dirty="0"/>
            <a:t> </a:t>
          </a:r>
          <a:r>
            <a:rPr lang="en-GB" b="1" dirty="0" err="1"/>
            <a:t>för</a:t>
          </a:r>
          <a:r>
            <a:rPr lang="en-GB" b="1" dirty="0"/>
            <a:t> </a:t>
          </a:r>
          <a:r>
            <a:rPr lang="en-GB" b="1" dirty="0" err="1"/>
            <a:t>projektledning</a:t>
          </a:r>
          <a:r>
            <a:rPr lang="en-GB" b="1" dirty="0"/>
            <a:t>
</a:t>
          </a:r>
          <a:r>
            <a:rPr lang="en-GB" b="1" dirty="0" err="1"/>
            <a:t>Dokument</a:t>
          </a:r>
          <a:endParaRPr lang="en-US" dirty="0"/>
        </a:p>
      </dgm:t>
    </dgm:pt>
    <dgm:pt modelId="{246BF713-AC4D-4072-BAC9-2AFA80E65642}" type="parTrans" cxnId="{B08923FB-02F4-460B-BE58-9C755A6CFDF5}">
      <dgm:prSet/>
      <dgm:spPr/>
      <dgm:t>
        <a:bodyPr/>
        <a:lstStyle/>
        <a:p>
          <a:endParaRPr lang="en-US"/>
        </a:p>
      </dgm:t>
    </dgm:pt>
    <dgm:pt modelId="{6DB9D9BB-105E-486D-B431-3B086EB65649}" type="sibTrans" cxnId="{B08923FB-02F4-460B-BE58-9C755A6CFDF5}">
      <dgm:prSet/>
      <dgm:spPr/>
      <dgm:t>
        <a:bodyPr/>
        <a:lstStyle/>
        <a:p>
          <a:endParaRPr lang="en-US"/>
        </a:p>
      </dgm:t>
    </dgm:pt>
    <dgm:pt modelId="{4551C319-6E43-0B4D-AB3A-EC09255461C8}" type="pres">
      <dgm:prSet presAssocID="{2EFB2081-70F9-4D54-A57C-40F624256FBC}" presName="Name0" presStyleCnt="0">
        <dgm:presLayoutVars>
          <dgm:dir/>
          <dgm:animLvl val="lvl"/>
          <dgm:resizeHandles val="exact"/>
        </dgm:presLayoutVars>
      </dgm:prSet>
      <dgm:spPr/>
    </dgm:pt>
    <dgm:pt modelId="{87C965C1-F9DF-CE4D-BC4F-472506D6851F}" type="pres">
      <dgm:prSet presAssocID="{51C93AEE-5C43-4DE5-8683-B5411AEE0815}" presName="composite" presStyleCnt="0"/>
      <dgm:spPr/>
    </dgm:pt>
    <dgm:pt modelId="{57E05CCD-119B-9548-A77D-EA57A9732E64}" type="pres">
      <dgm:prSet presAssocID="{51C93AEE-5C43-4DE5-8683-B5411AEE081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F675620-4B0F-074F-A6BF-6E8BC125E289}" type="pres">
      <dgm:prSet presAssocID="{51C93AEE-5C43-4DE5-8683-B5411AEE0815}" presName="desTx" presStyleLbl="alignAccFollowNode1" presStyleIdx="0" presStyleCnt="3">
        <dgm:presLayoutVars>
          <dgm:bulletEnabled val="1"/>
        </dgm:presLayoutVars>
      </dgm:prSet>
      <dgm:spPr/>
    </dgm:pt>
    <dgm:pt modelId="{1C650784-98B4-AD49-ACBC-C56DF175B844}" type="pres">
      <dgm:prSet presAssocID="{DE96EF72-5A9E-4AE7-9447-FC8AF7D6E8F1}" presName="space" presStyleCnt="0"/>
      <dgm:spPr/>
    </dgm:pt>
    <dgm:pt modelId="{2FA49EBB-6561-4943-A570-88F0CC59CC41}" type="pres">
      <dgm:prSet presAssocID="{15F0B2A8-DB60-4382-BE6C-1D7A824648B7}" presName="composite" presStyleCnt="0"/>
      <dgm:spPr/>
    </dgm:pt>
    <dgm:pt modelId="{42440E2E-77E3-5A4B-90FD-A37B58E8B757}" type="pres">
      <dgm:prSet presAssocID="{15F0B2A8-DB60-4382-BE6C-1D7A824648B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458DF5-67A5-B540-AE91-41ABB94C1D86}" type="pres">
      <dgm:prSet presAssocID="{15F0B2A8-DB60-4382-BE6C-1D7A824648B7}" presName="desTx" presStyleLbl="alignAccFollowNode1" presStyleIdx="1" presStyleCnt="3">
        <dgm:presLayoutVars>
          <dgm:bulletEnabled val="1"/>
        </dgm:presLayoutVars>
      </dgm:prSet>
      <dgm:spPr/>
    </dgm:pt>
    <dgm:pt modelId="{3237DE26-08E3-1544-9010-FA0A71FB8AD9}" type="pres">
      <dgm:prSet presAssocID="{46F7A9AA-0E5D-43C5-A1A4-FEC0B1F7D0A1}" presName="space" presStyleCnt="0"/>
      <dgm:spPr/>
    </dgm:pt>
    <dgm:pt modelId="{F341E1E3-7FC7-EB41-8007-317DC27A5083}" type="pres">
      <dgm:prSet presAssocID="{B953585D-A9D8-485B-A148-3A2D7AAF0BC9}" presName="composite" presStyleCnt="0"/>
      <dgm:spPr/>
    </dgm:pt>
    <dgm:pt modelId="{0D70BFA9-0B75-C544-A05C-1DBFCC950F40}" type="pres">
      <dgm:prSet presAssocID="{B953585D-A9D8-485B-A148-3A2D7AAF0BC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A28D16B-71A4-9E43-A10E-775723AF3629}" type="pres">
      <dgm:prSet presAssocID="{B953585D-A9D8-485B-A148-3A2D7AAF0BC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7591109-4FA9-A241-8BD8-B1A04FC12729}" type="presOf" srcId="{40D5AB4C-45AB-4A85-AC7A-52F34374B140}" destId="{0A28D16B-71A4-9E43-A10E-775723AF3629}" srcOrd="0" destOrd="0" presId="urn:microsoft.com/office/officeart/2005/8/layout/hList1"/>
    <dgm:cxn modelId="{9D79A53D-78E5-44CE-9555-EC3F3D732033}" srcId="{2EFB2081-70F9-4D54-A57C-40F624256FBC}" destId="{15F0B2A8-DB60-4382-BE6C-1D7A824648B7}" srcOrd="1" destOrd="0" parTransId="{A21FC8C2-EDCB-458F-BEE3-51576C9BCABE}" sibTransId="{46F7A9AA-0E5D-43C5-A1A4-FEC0B1F7D0A1}"/>
    <dgm:cxn modelId="{30BFC152-2895-4713-BBC9-7570B663C02C}" srcId="{2EFB2081-70F9-4D54-A57C-40F624256FBC}" destId="{51C93AEE-5C43-4DE5-8683-B5411AEE0815}" srcOrd="0" destOrd="0" parTransId="{15D28D84-BECE-44D6-9D30-679126790A56}" sibTransId="{DE96EF72-5A9E-4AE7-9447-FC8AF7D6E8F1}"/>
    <dgm:cxn modelId="{D1E19E66-99DD-4D5E-B974-F6F38D4442F8}" srcId="{2EFB2081-70F9-4D54-A57C-40F624256FBC}" destId="{B953585D-A9D8-485B-A148-3A2D7AAF0BC9}" srcOrd="2" destOrd="0" parTransId="{310239E2-894F-4299-8B51-481367EA170D}" sibTransId="{00D4F78F-CED4-412B-9BEE-23CD4F3B93C2}"/>
    <dgm:cxn modelId="{5CCDEA73-F73F-C847-8F0A-F6A0AB78ED4B}" type="presOf" srcId="{4BFE0C6D-8AA1-4297-BCF0-DEBB9B543EBC}" destId="{EA458DF5-67A5-B540-AE91-41ABB94C1D86}" srcOrd="0" destOrd="0" presId="urn:microsoft.com/office/officeart/2005/8/layout/hList1"/>
    <dgm:cxn modelId="{E113797B-A95B-A84F-BA63-03E5F0407AA6}" type="presOf" srcId="{B953585D-A9D8-485B-A148-3A2D7AAF0BC9}" destId="{0D70BFA9-0B75-C544-A05C-1DBFCC950F40}" srcOrd="0" destOrd="0" presId="urn:microsoft.com/office/officeart/2005/8/layout/hList1"/>
    <dgm:cxn modelId="{A3C59A9E-B475-E841-9DF6-D91C7754D704}" type="presOf" srcId="{CD8FD48F-9339-46CD-ADE4-D24CB89DA706}" destId="{EF675620-4B0F-074F-A6BF-6E8BC125E289}" srcOrd="0" destOrd="0" presId="urn:microsoft.com/office/officeart/2005/8/layout/hList1"/>
    <dgm:cxn modelId="{D30674BD-7D1B-422C-AF6D-EAD834553A06}" srcId="{15F0B2A8-DB60-4382-BE6C-1D7A824648B7}" destId="{4BFE0C6D-8AA1-4297-BCF0-DEBB9B543EBC}" srcOrd="0" destOrd="0" parTransId="{D2F009A8-9489-4661-8612-9E6BA02F6A7E}" sibTransId="{F4ED9D2E-DC9F-4082-B9BF-DAFCBB0FA6BA}"/>
    <dgm:cxn modelId="{9BCA66C1-CBF7-CE4A-A889-C906FC95522C}" type="presOf" srcId="{2EFB2081-70F9-4D54-A57C-40F624256FBC}" destId="{4551C319-6E43-0B4D-AB3A-EC09255461C8}" srcOrd="0" destOrd="0" presId="urn:microsoft.com/office/officeart/2005/8/layout/hList1"/>
    <dgm:cxn modelId="{94B7BBE2-AEB0-894A-9359-7837AD14EB97}" type="presOf" srcId="{51C93AEE-5C43-4DE5-8683-B5411AEE0815}" destId="{57E05CCD-119B-9548-A77D-EA57A9732E64}" srcOrd="0" destOrd="0" presId="urn:microsoft.com/office/officeart/2005/8/layout/hList1"/>
    <dgm:cxn modelId="{9EF5C2F0-35CA-164F-998B-46E461323389}" type="presOf" srcId="{15F0B2A8-DB60-4382-BE6C-1D7A824648B7}" destId="{42440E2E-77E3-5A4B-90FD-A37B58E8B757}" srcOrd="0" destOrd="0" presId="urn:microsoft.com/office/officeart/2005/8/layout/hList1"/>
    <dgm:cxn modelId="{2A36E4F3-4C1B-4F68-93D6-F0B932D739B3}" srcId="{51C93AEE-5C43-4DE5-8683-B5411AEE0815}" destId="{CD8FD48F-9339-46CD-ADE4-D24CB89DA706}" srcOrd="0" destOrd="0" parTransId="{9F305133-AE4B-43FC-8622-05320861F86E}" sibTransId="{14585635-3077-4A32-9769-F0F0D3990DFC}"/>
    <dgm:cxn modelId="{B08923FB-02F4-460B-BE58-9C755A6CFDF5}" srcId="{B953585D-A9D8-485B-A148-3A2D7AAF0BC9}" destId="{40D5AB4C-45AB-4A85-AC7A-52F34374B140}" srcOrd="0" destOrd="0" parTransId="{246BF713-AC4D-4072-BAC9-2AFA80E65642}" sibTransId="{6DB9D9BB-105E-486D-B431-3B086EB65649}"/>
    <dgm:cxn modelId="{1020E93E-A98C-6A40-9454-01D1F492F159}" type="presParOf" srcId="{4551C319-6E43-0B4D-AB3A-EC09255461C8}" destId="{87C965C1-F9DF-CE4D-BC4F-472506D6851F}" srcOrd="0" destOrd="0" presId="urn:microsoft.com/office/officeart/2005/8/layout/hList1"/>
    <dgm:cxn modelId="{C68F84D2-7A61-6E45-AE6C-0BBDC817655E}" type="presParOf" srcId="{87C965C1-F9DF-CE4D-BC4F-472506D6851F}" destId="{57E05CCD-119B-9548-A77D-EA57A9732E64}" srcOrd="0" destOrd="0" presId="urn:microsoft.com/office/officeart/2005/8/layout/hList1"/>
    <dgm:cxn modelId="{34E300F6-A0DB-1746-9469-25B936CBCCE0}" type="presParOf" srcId="{87C965C1-F9DF-CE4D-BC4F-472506D6851F}" destId="{EF675620-4B0F-074F-A6BF-6E8BC125E289}" srcOrd="1" destOrd="0" presId="urn:microsoft.com/office/officeart/2005/8/layout/hList1"/>
    <dgm:cxn modelId="{5B29B4FD-44AD-154F-9124-B56B07A7A34F}" type="presParOf" srcId="{4551C319-6E43-0B4D-AB3A-EC09255461C8}" destId="{1C650784-98B4-AD49-ACBC-C56DF175B844}" srcOrd="1" destOrd="0" presId="urn:microsoft.com/office/officeart/2005/8/layout/hList1"/>
    <dgm:cxn modelId="{424EB1FE-CD64-5C41-9852-27A441B3C70F}" type="presParOf" srcId="{4551C319-6E43-0B4D-AB3A-EC09255461C8}" destId="{2FA49EBB-6561-4943-A570-88F0CC59CC41}" srcOrd="2" destOrd="0" presId="urn:microsoft.com/office/officeart/2005/8/layout/hList1"/>
    <dgm:cxn modelId="{47DF2313-43CC-BE42-84EA-F024B3635446}" type="presParOf" srcId="{2FA49EBB-6561-4943-A570-88F0CC59CC41}" destId="{42440E2E-77E3-5A4B-90FD-A37B58E8B757}" srcOrd="0" destOrd="0" presId="urn:microsoft.com/office/officeart/2005/8/layout/hList1"/>
    <dgm:cxn modelId="{57437D8D-B5E1-384D-A04D-390BEB2028B4}" type="presParOf" srcId="{2FA49EBB-6561-4943-A570-88F0CC59CC41}" destId="{EA458DF5-67A5-B540-AE91-41ABB94C1D86}" srcOrd="1" destOrd="0" presId="urn:microsoft.com/office/officeart/2005/8/layout/hList1"/>
    <dgm:cxn modelId="{3C5444DC-E433-8140-9F86-9624EDC9483D}" type="presParOf" srcId="{4551C319-6E43-0B4D-AB3A-EC09255461C8}" destId="{3237DE26-08E3-1544-9010-FA0A71FB8AD9}" srcOrd="3" destOrd="0" presId="urn:microsoft.com/office/officeart/2005/8/layout/hList1"/>
    <dgm:cxn modelId="{4890905A-6EF6-3E41-8495-90714DA14C63}" type="presParOf" srcId="{4551C319-6E43-0B4D-AB3A-EC09255461C8}" destId="{F341E1E3-7FC7-EB41-8007-317DC27A5083}" srcOrd="4" destOrd="0" presId="urn:microsoft.com/office/officeart/2005/8/layout/hList1"/>
    <dgm:cxn modelId="{4D783926-7AA1-C342-8138-1BA786F1306B}" type="presParOf" srcId="{F341E1E3-7FC7-EB41-8007-317DC27A5083}" destId="{0D70BFA9-0B75-C544-A05C-1DBFCC950F40}" srcOrd="0" destOrd="0" presId="urn:microsoft.com/office/officeart/2005/8/layout/hList1"/>
    <dgm:cxn modelId="{E2BFE0CA-B1C2-6C48-BC45-04171FCDA7F9}" type="presParOf" srcId="{F341E1E3-7FC7-EB41-8007-317DC27A5083}" destId="{0A28D16B-71A4-9E43-A10E-775723AF36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29A6DA-63F8-4FD6-9464-544F0B42160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C7A8930-3B46-429F-BF22-7064CA7C4921}">
      <dgm:prSet/>
      <dgm:spPr/>
      <dgm:t>
        <a:bodyPr/>
        <a:lstStyle/>
        <a:p>
          <a:r>
            <a:rPr lang="en-US"/>
            <a:t>Användarforskare: förespråkar för användaren (är det här vad användaren vill)</a:t>
          </a:r>
        </a:p>
      </dgm:t>
    </dgm:pt>
    <dgm:pt modelId="{50F5917C-5EB8-421E-9D8A-D8D6B4E13A50}" type="parTrans" cxnId="{3E92C490-330B-4846-AE9C-2A56601CB792}">
      <dgm:prSet/>
      <dgm:spPr/>
      <dgm:t>
        <a:bodyPr/>
        <a:lstStyle/>
        <a:p>
          <a:endParaRPr lang="en-US"/>
        </a:p>
      </dgm:t>
    </dgm:pt>
    <dgm:pt modelId="{23363D22-693A-4ED4-B870-A05552632C4D}" type="sibTrans" cxnId="{3E92C490-330B-4846-AE9C-2A56601CB792}">
      <dgm:prSet/>
      <dgm:spPr/>
      <dgm:t>
        <a:bodyPr/>
        <a:lstStyle/>
        <a:p>
          <a:endParaRPr lang="en-US"/>
        </a:p>
      </dgm:t>
    </dgm:pt>
    <dgm:pt modelId="{C4B000DB-9066-4849-9310-43A1C686D5DD}">
      <dgm:prSet/>
      <dgm:spPr/>
      <dgm:t>
        <a:bodyPr/>
        <a:lstStyle/>
        <a:p>
          <a:r>
            <a:rPr lang="en-US"/>
            <a:t>Informationsarkitekt: Organiserar och märker information</a:t>
          </a:r>
        </a:p>
      </dgm:t>
    </dgm:pt>
    <dgm:pt modelId="{707CA976-9B35-473E-A599-544CFE5D7BD2}" type="parTrans" cxnId="{73EA82F8-75FB-462E-9148-96D23CE4124C}">
      <dgm:prSet/>
      <dgm:spPr/>
      <dgm:t>
        <a:bodyPr/>
        <a:lstStyle/>
        <a:p>
          <a:endParaRPr lang="en-US"/>
        </a:p>
      </dgm:t>
    </dgm:pt>
    <dgm:pt modelId="{7468CD52-EF76-4E21-9FD6-1F539752FAC3}" type="sibTrans" cxnId="{73EA82F8-75FB-462E-9148-96D23CE4124C}">
      <dgm:prSet/>
      <dgm:spPr/>
      <dgm:t>
        <a:bodyPr/>
        <a:lstStyle/>
        <a:p>
          <a:endParaRPr lang="en-US"/>
        </a:p>
      </dgm:t>
    </dgm:pt>
    <dgm:pt modelId="{6200E133-9FA9-4C11-BCAE-3C85D258C7F3}">
      <dgm:prSet/>
      <dgm:spPr/>
      <dgm:t>
        <a:bodyPr/>
        <a:lstStyle/>
        <a:p>
          <a:r>
            <a:rPr lang="en-US"/>
            <a:t>Interaktionsdesigner: Bekymrad med hur användaren interagerar med och informeras av systemet</a:t>
          </a:r>
        </a:p>
      </dgm:t>
    </dgm:pt>
    <dgm:pt modelId="{869182A7-EDD8-4FBB-B489-A9A8E4C09B76}" type="parTrans" cxnId="{BC8C0053-A1F8-4514-A17B-0E457DF865D6}">
      <dgm:prSet/>
      <dgm:spPr/>
      <dgm:t>
        <a:bodyPr/>
        <a:lstStyle/>
        <a:p>
          <a:endParaRPr lang="en-US"/>
        </a:p>
      </dgm:t>
    </dgm:pt>
    <dgm:pt modelId="{F7EF7D46-C40E-4F03-87E8-351689CFCFA8}" type="sibTrans" cxnId="{BC8C0053-A1F8-4514-A17B-0E457DF865D6}">
      <dgm:prSet/>
      <dgm:spPr/>
      <dgm:t>
        <a:bodyPr/>
        <a:lstStyle/>
        <a:p>
          <a:endParaRPr lang="en-US"/>
        </a:p>
      </dgm:t>
    </dgm:pt>
    <dgm:pt modelId="{515CCF41-7971-4914-95F9-CCBCD97BED66}">
      <dgm:prSet/>
      <dgm:spPr/>
      <dgm:t>
        <a:bodyPr/>
        <a:lstStyle/>
        <a:p>
          <a:r>
            <a:rPr lang="en-US"/>
            <a:t>Visuell / grafisk formgivare: Bekymrad med webbplatsens estetik</a:t>
          </a:r>
        </a:p>
      </dgm:t>
    </dgm:pt>
    <dgm:pt modelId="{7FDEEC03-5AE3-40CB-9909-350460CDAEA5}" type="parTrans" cxnId="{7FEEBADC-16DE-4F86-A1EB-11F9C839F841}">
      <dgm:prSet/>
      <dgm:spPr/>
      <dgm:t>
        <a:bodyPr/>
        <a:lstStyle/>
        <a:p>
          <a:endParaRPr lang="en-US"/>
        </a:p>
      </dgm:t>
    </dgm:pt>
    <dgm:pt modelId="{0F39207F-F050-462C-B9A4-E3A7AE414664}" type="sibTrans" cxnId="{7FEEBADC-16DE-4F86-A1EB-11F9C839F841}">
      <dgm:prSet/>
      <dgm:spPr/>
      <dgm:t>
        <a:bodyPr/>
        <a:lstStyle/>
        <a:p>
          <a:endParaRPr lang="en-US"/>
        </a:p>
      </dgm:t>
    </dgm:pt>
    <dgm:pt modelId="{6528CCAD-4A93-48F5-80A3-6AA9C593152B}">
      <dgm:prSet/>
      <dgm:spPr/>
      <dgm:t>
        <a:bodyPr/>
        <a:lstStyle/>
        <a:p>
          <a:r>
            <a:rPr lang="en-US"/>
            <a:t>Front-End Developer: Översätter bilder till kod</a:t>
          </a:r>
        </a:p>
      </dgm:t>
    </dgm:pt>
    <dgm:pt modelId="{B6ABF89F-57C3-4E03-8399-16AFCBEB6B7A}" type="parTrans" cxnId="{98B73ED1-0A6E-4769-868C-F20109EEEA63}">
      <dgm:prSet/>
      <dgm:spPr/>
      <dgm:t>
        <a:bodyPr/>
        <a:lstStyle/>
        <a:p>
          <a:endParaRPr lang="en-US"/>
        </a:p>
      </dgm:t>
    </dgm:pt>
    <dgm:pt modelId="{9540B980-5865-4A5D-9CE5-4D0787ABDCF2}" type="sibTrans" cxnId="{98B73ED1-0A6E-4769-868C-F20109EEEA63}">
      <dgm:prSet/>
      <dgm:spPr/>
      <dgm:t>
        <a:bodyPr/>
        <a:lstStyle/>
        <a:p>
          <a:endParaRPr lang="en-US"/>
        </a:p>
      </dgm:t>
    </dgm:pt>
    <dgm:pt modelId="{E8185E83-2865-4EE6-9E3F-92CFAD632F6E}">
      <dgm:prSet/>
      <dgm:spPr/>
      <dgm:t>
        <a:bodyPr/>
        <a:lstStyle/>
        <a:p>
          <a:r>
            <a:rPr lang="en-US"/>
            <a:t>Projektledare: Hanterar teamet och projektet från början till slut</a:t>
          </a:r>
        </a:p>
      </dgm:t>
    </dgm:pt>
    <dgm:pt modelId="{7A06D037-ACB1-4135-AF69-E409AFA4DA31}" type="parTrans" cxnId="{8482F477-444E-4F9B-825D-D6615A384943}">
      <dgm:prSet/>
      <dgm:spPr/>
      <dgm:t>
        <a:bodyPr/>
        <a:lstStyle/>
        <a:p>
          <a:endParaRPr lang="en-US"/>
        </a:p>
      </dgm:t>
    </dgm:pt>
    <dgm:pt modelId="{AAF605A1-27B6-4879-96C4-34E215D4C1A5}" type="sibTrans" cxnId="{8482F477-444E-4F9B-825D-D6615A384943}">
      <dgm:prSet/>
      <dgm:spPr/>
      <dgm:t>
        <a:bodyPr/>
        <a:lstStyle/>
        <a:p>
          <a:endParaRPr lang="en-US"/>
        </a:p>
      </dgm:t>
    </dgm:pt>
    <dgm:pt modelId="{A7D80878-EE0A-334E-A7BB-18340B3C86B1}" type="pres">
      <dgm:prSet presAssocID="{8629A6DA-63F8-4FD6-9464-544F0B421600}" presName="linear" presStyleCnt="0">
        <dgm:presLayoutVars>
          <dgm:animLvl val="lvl"/>
          <dgm:resizeHandles val="exact"/>
        </dgm:presLayoutVars>
      </dgm:prSet>
      <dgm:spPr/>
    </dgm:pt>
    <dgm:pt modelId="{7D448DEE-E283-E147-9778-7C200E53D11B}" type="pres">
      <dgm:prSet presAssocID="{8C7A8930-3B46-429F-BF22-7064CA7C492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BA71A34-6148-2545-9B9D-531D2328F84D}" type="pres">
      <dgm:prSet presAssocID="{23363D22-693A-4ED4-B870-A05552632C4D}" presName="spacer" presStyleCnt="0"/>
      <dgm:spPr/>
    </dgm:pt>
    <dgm:pt modelId="{352DE663-3856-9640-8015-D21FC8AEDC67}" type="pres">
      <dgm:prSet presAssocID="{C4B000DB-9066-4849-9310-43A1C686D5D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1715378-A4D8-D24A-ABBD-C12CDC73DE37}" type="pres">
      <dgm:prSet presAssocID="{7468CD52-EF76-4E21-9FD6-1F539752FAC3}" presName="spacer" presStyleCnt="0"/>
      <dgm:spPr/>
    </dgm:pt>
    <dgm:pt modelId="{7C071295-3D2A-D240-9014-32EB621FF052}" type="pres">
      <dgm:prSet presAssocID="{6200E133-9FA9-4C11-BCAE-3C85D258C7F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C911335-B7B5-E540-8239-CB4C95A32F5C}" type="pres">
      <dgm:prSet presAssocID="{F7EF7D46-C40E-4F03-87E8-351689CFCFA8}" presName="spacer" presStyleCnt="0"/>
      <dgm:spPr/>
    </dgm:pt>
    <dgm:pt modelId="{0BB1AB8F-6869-F944-902C-700B0C903A70}" type="pres">
      <dgm:prSet presAssocID="{515CCF41-7971-4914-95F9-CCBCD97BED6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38907F7-5EF9-5D41-8148-552BDF047689}" type="pres">
      <dgm:prSet presAssocID="{0F39207F-F050-462C-B9A4-E3A7AE414664}" presName="spacer" presStyleCnt="0"/>
      <dgm:spPr/>
    </dgm:pt>
    <dgm:pt modelId="{82B4B889-EDAB-2041-8C69-0EB3A79F1F89}" type="pres">
      <dgm:prSet presAssocID="{6528CCAD-4A93-48F5-80A3-6AA9C593152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0478980-F06A-E745-8286-BCD548C4256B}" type="pres">
      <dgm:prSet presAssocID="{9540B980-5865-4A5D-9CE5-4D0787ABDCF2}" presName="spacer" presStyleCnt="0"/>
      <dgm:spPr/>
    </dgm:pt>
    <dgm:pt modelId="{6801DF4B-57A2-1A4D-A62C-4F099B74D15F}" type="pres">
      <dgm:prSet presAssocID="{E8185E83-2865-4EE6-9E3F-92CFAD632F6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C50791A-C943-EB4C-A932-651EFD664BE2}" type="presOf" srcId="{C4B000DB-9066-4849-9310-43A1C686D5DD}" destId="{352DE663-3856-9640-8015-D21FC8AEDC67}" srcOrd="0" destOrd="0" presId="urn:microsoft.com/office/officeart/2005/8/layout/vList2"/>
    <dgm:cxn modelId="{87594336-6D55-AD40-8CA5-6A7FA6C49A97}" type="presOf" srcId="{8C7A8930-3B46-429F-BF22-7064CA7C4921}" destId="{7D448DEE-E283-E147-9778-7C200E53D11B}" srcOrd="0" destOrd="0" presId="urn:microsoft.com/office/officeart/2005/8/layout/vList2"/>
    <dgm:cxn modelId="{4A19DD44-4F8E-F94B-BC20-371A0AE020E5}" type="presOf" srcId="{6200E133-9FA9-4C11-BCAE-3C85D258C7F3}" destId="{7C071295-3D2A-D240-9014-32EB621FF052}" srcOrd="0" destOrd="0" presId="urn:microsoft.com/office/officeart/2005/8/layout/vList2"/>
    <dgm:cxn modelId="{BC8C0053-A1F8-4514-A17B-0E457DF865D6}" srcId="{8629A6DA-63F8-4FD6-9464-544F0B421600}" destId="{6200E133-9FA9-4C11-BCAE-3C85D258C7F3}" srcOrd="2" destOrd="0" parTransId="{869182A7-EDD8-4FBB-B489-A9A8E4C09B76}" sibTransId="{F7EF7D46-C40E-4F03-87E8-351689CFCFA8}"/>
    <dgm:cxn modelId="{8482F477-444E-4F9B-825D-D6615A384943}" srcId="{8629A6DA-63F8-4FD6-9464-544F0B421600}" destId="{E8185E83-2865-4EE6-9E3F-92CFAD632F6E}" srcOrd="5" destOrd="0" parTransId="{7A06D037-ACB1-4135-AF69-E409AFA4DA31}" sibTransId="{AAF605A1-27B6-4879-96C4-34E215D4C1A5}"/>
    <dgm:cxn modelId="{3E92C490-330B-4846-AE9C-2A56601CB792}" srcId="{8629A6DA-63F8-4FD6-9464-544F0B421600}" destId="{8C7A8930-3B46-429F-BF22-7064CA7C4921}" srcOrd="0" destOrd="0" parTransId="{50F5917C-5EB8-421E-9D8A-D8D6B4E13A50}" sibTransId="{23363D22-693A-4ED4-B870-A05552632C4D}"/>
    <dgm:cxn modelId="{D46CD199-D480-9549-AFAE-39486441E1B9}" type="presOf" srcId="{8629A6DA-63F8-4FD6-9464-544F0B421600}" destId="{A7D80878-EE0A-334E-A7BB-18340B3C86B1}" srcOrd="0" destOrd="0" presId="urn:microsoft.com/office/officeart/2005/8/layout/vList2"/>
    <dgm:cxn modelId="{0188C99B-3169-8E4D-A0B7-DD6522A7C1E1}" type="presOf" srcId="{E8185E83-2865-4EE6-9E3F-92CFAD632F6E}" destId="{6801DF4B-57A2-1A4D-A62C-4F099B74D15F}" srcOrd="0" destOrd="0" presId="urn:microsoft.com/office/officeart/2005/8/layout/vList2"/>
    <dgm:cxn modelId="{50FF089E-273D-3443-A44E-956058655942}" type="presOf" srcId="{515CCF41-7971-4914-95F9-CCBCD97BED66}" destId="{0BB1AB8F-6869-F944-902C-700B0C903A70}" srcOrd="0" destOrd="0" presId="urn:microsoft.com/office/officeart/2005/8/layout/vList2"/>
    <dgm:cxn modelId="{A59964CA-6454-B14A-AA9B-F50ED2038D90}" type="presOf" srcId="{6528CCAD-4A93-48F5-80A3-6AA9C593152B}" destId="{82B4B889-EDAB-2041-8C69-0EB3A79F1F89}" srcOrd="0" destOrd="0" presId="urn:microsoft.com/office/officeart/2005/8/layout/vList2"/>
    <dgm:cxn modelId="{98B73ED1-0A6E-4769-868C-F20109EEEA63}" srcId="{8629A6DA-63F8-4FD6-9464-544F0B421600}" destId="{6528CCAD-4A93-48F5-80A3-6AA9C593152B}" srcOrd="4" destOrd="0" parTransId="{B6ABF89F-57C3-4E03-8399-16AFCBEB6B7A}" sibTransId="{9540B980-5865-4A5D-9CE5-4D0787ABDCF2}"/>
    <dgm:cxn modelId="{7FEEBADC-16DE-4F86-A1EB-11F9C839F841}" srcId="{8629A6DA-63F8-4FD6-9464-544F0B421600}" destId="{515CCF41-7971-4914-95F9-CCBCD97BED66}" srcOrd="3" destOrd="0" parTransId="{7FDEEC03-5AE3-40CB-9909-350460CDAEA5}" sibTransId="{0F39207F-F050-462C-B9A4-E3A7AE414664}"/>
    <dgm:cxn modelId="{73EA82F8-75FB-462E-9148-96D23CE4124C}" srcId="{8629A6DA-63F8-4FD6-9464-544F0B421600}" destId="{C4B000DB-9066-4849-9310-43A1C686D5DD}" srcOrd="1" destOrd="0" parTransId="{707CA976-9B35-473E-A599-544CFE5D7BD2}" sibTransId="{7468CD52-EF76-4E21-9FD6-1F539752FAC3}"/>
    <dgm:cxn modelId="{2B8C5EB7-26B6-D142-B92F-7306F5A12FCA}" type="presParOf" srcId="{A7D80878-EE0A-334E-A7BB-18340B3C86B1}" destId="{7D448DEE-E283-E147-9778-7C200E53D11B}" srcOrd="0" destOrd="0" presId="urn:microsoft.com/office/officeart/2005/8/layout/vList2"/>
    <dgm:cxn modelId="{AD0A45F4-8145-8D47-895C-0517AB9F709A}" type="presParOf" srcId="{A7D80878-EE0A-334E-A7BB-18340B3C86B1}" destId="{ABA71A34-6148-2545-9B9D-531D2328F84D}" srcOrd="1" destOrd="0" presId="urn:microsoft.com/office/officeart/2005/8/layout/vList2"/>
    <dgm:cxn modelId="{D7414598-2861-4D41-82CB-3C4598830452}" type="presParOf" srcId="{A7D80878-EE0A-334E-A7BB-18340B3C86B1}" destId="{352DE663-3856-9640-8015-D21FC8AEDC67}" srcOrd="2" destOrd="0" presId="urn:microsoft.com/office/officeart/2005/8/layout/vList2"/>
    <dgm:cxn modelId="{0A5928C8-1F49-C444-B549-80598B3D7CFB}" type="presParOf" srcId="{A7D80878-EE0A-334E-A7BB-18340B3C86B1}" destId="{C1715378-A4D8-D24A-ABBD-C12CDC73DE37}" srcOrd="3" destOrd="0" presId="urn:microsoft.com/office/officeart/2005/8/layout/vList2"/>
    <dgm:cxn modelId="{FA9C4F09-184D-B845-8752-E4B553AD0022}" type="presParOf" srcId="{A7D80878-EE0A-334E-A7BB-18340B3C86B1}" destId="{7C071295-3D2A-D240-9014-32EB621FF052}" srcOrd="4" destOrd="0" presId="urn:microsoft.com/office/officeart/2005/8/layout/vList2"/>
    <dgm:cxn modelId="{EDA306D1-2C64-D74F-A4DA-926DFDC05ED6}" type="presParOf" srcId="{A7D80878-EE0A-334E-A7BB-18340B3C86B1}" destId="{EC911335-B7B5-E540-8239-CB4C95A32F5C}" srcOrd="5" destOrd="0" presId="urn:microsoft.com/office/officeart/2005/8/layout/vList2"/>
    <dgm:cxn modelId="{712FA818-E893-5142-B326-968390B96A15}" type="presParOf" srcId="{A7D80878-EE0A-334E-A7BB-18340B3C86B1}" destId="{0BB1AB8F-6869-F944-902C-700B0C903A70}" srcOrd="6" destOrd="0" presId="urn:microsoft.com/office/officeart/2005/8/layout/vList2"/>
    <dgm:cxn modelId="{FB642091-7E90-924E-9A70-D53336501B1E}" type="presParOf" srcId="{A7D80878-EE0A-334E-A7BB-18340B3C86B1}" destId="{138907F7-5EF9-5D41-8148-552BDF047689}" srcOrd="7" destOrd="0" presId="urn:microsoft.com/office/officeart/2005/8/layout/vList2"/>
    <dgm:cxn modelId="{473F6790-9560-DC44-B695-718CEF04C73B}" type="presParOf" srcId="{A7D80878-EE0A-334E-A7BB-18340B3C86B1}" destId="{82B4B889-EDAB-2041-8C69-0EB3A79F1F89}" srcOrd="8" destOrd="0" presId="urn:microsoft.com/office/officeart/2005/8/layout/vList2"/>
    <dgm:cxn modelId="{3BB19AA0-C34F-FA48-A14B-B2E0FAADE506}" type="presParOf" srcId="{A7D80878-EE0A-334E-A7BB-18340B3C86B1}" destId="{E0478980-F06A-E745-8286-BCD548C4256B}" srcOrd="9" destOrd="0" presId="urn:microsoft.com/office/officeart/2005/8/layout/vList2"/>
    <dgm:cxn modelId="{B327DC17-48CB-B642-ABD8-13FC64722B16}" type="presParOf" srcId="{A7D80878-EE0A-334E-A7BB-18340B3C86B1}" destId="{6801DF4B-57A2-1A4D-A62C-4F099B74D15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E7CC4F-B9C8-4ED6-BB53-9CF528BC505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726553B-0E13-4DB8-B12D-DAFA5A964DA8}">
      <dgm:prSet/>
      <dgm:spPr/>
      <dgm:t>
        <a:bodyPr/>
        <a:lstStyle/>
        <a:p>
          <a:r>
            <a:rPr lang="en-US" dirty="0" err="1"/>
            <a:t>Företag</a:t>
          </a:r>
          <a:r>
            <a:rPr lang="en-US" dirty="0"/>
            <a:t> </a:t>
          </a:r>
          <a:r>
            <a:rPr lang="en-US" dirty="0" err="1"/>
            <a:t>och</a:t>
          </a:r>
          <a:r>
            <a:rPr lang="en-US" dirty="0"/>
            <a:t> </a:t>
          </a:r>
          <a:r>
            <a:rPr lang="en-US" dirty="0" err="1"/>
            <a:t>industriforskning</a:t>
          </a:r>
          <a:endParaRPr lang="en-US" dirty="0"/>
        </a:p>
      </dgm:t>
    </dgm:pt>
    <dgm:pt modelId="{5BD2942D-454B-42E0-BB9A-CC430C2E4757}" type="parTrans" cxnId="{9D797BDE-C534-4449-AFB2-230BC6BCDA9B}">
      <dgm:prSet/>
      <dgm:spPr/>
      <dgm:t>
        <a:bodyPr/>
        <a:lstStyle/>
        <a:p>
          <a:endParaRPr lang="en-US"/>
        </a:p>
      </dgm:t>
    </dgm:pt>
    <dgm:pt modelId="{985E04AB-DAC2-4CA9-8C14-D68EE871412F}" type="sibTrans" cxnId="{9D797BDE-C534-4449-AFB2-230BC6BCDA9B}">
      <dgm:prSet/>
      <dgm:spPr/>
      <dgm:t>
        <a:bodyPr/>
        <a:lstStyle/>
        <a:p>
          <a:endParaRPr lang="en-US"/>
        </a:p>
      </dgm:t>
    </dgm:pt>
    <dgm:pt modelId="{1D9CDFB9-2253-4D07-9A89-3EC81C986983}">
      <dgm:prSet/>
      <dgm:spPr/>
      <dgm:t>
        <a:bodyPr/>
        <a:lstStyle/>
        <a:p>
          <a:r>
            <a:rPr lang="en-US"/>
            <a:t>Användarforskning</a:t>
          </a:r>
        </a:p>
      </dgm:t>
    </dgm:pt>
    <dgm:pt modelId="{77827425-E74C-4504-B5EA-7EAB03FECBBC}" type="parTrans" cxnId="{8E4AB297-22E1-404B-978D-9FCCF54CE971}">
      <dgm:prSet/>
      <dgm:spPr/>
      <dgm:t>
        <a:bodyPr/>
        <a:lstStyle/>
        <a:p>
          <a:endParaRPr lang="en-US"/>
        </a:p>
      </dgm:t>
    </dgm:pt>
    <dgm:pt modelId="{81EE1886-5EB6-4B54-9005-2F9136403B7C}" type="sibTrans" cxnId="{8E4AB297-22E1-404B-978D-9FCCF54CE971}">
      <dgm:prSet/>
      <dgm:spPr/>
      <dgm:t>
        <a:bodyPr/>
        <a:lstStyle/>
        <a:p>
          <a:endParaRPr lang="en-US"/>
        </a:p>
      </dgm:t>
    </dgm:pt>
    <dgm:pt modelId="{ABDBB25B-A1BF-4B67-86EF-69C7B159E047}">
      <dgm:prSet/>
      <dgm:spPr/>
      <dgm:t>
        <a:bodyPr/>
        <a:lstStyle/>
        <a:p>
          <a:r>
            <a:rPr lang="en-US"/>
            <a:t>Informationsarchitektur</a:t>
          </a:r>
        </a:p>
      </dgm:t>
    </dgm:pt>
    <dgm:pt modelId="{8E5D8A4B-6710-4466-AE1B-CFDEC946925F}" type="parTrans" cxnId="{F3CEEFDF-EC26-4C3C-B384-1162B71BF264}">
      <dgm:prSet/>
      <dgm:spPr/>
      <dgm:t>
        <a:bodyPr/>
        <a:lstStyle/>
        <a:p>
          <a:endParaRPr lang="en-US"/>
        </a:p>
      </dgm:t>
    </dgm:pt>
    <dgm:pt modelId="{45490E22-0F63-45FA-83CD-F910392A208D}" type="sibTrans" cxnId="{F3CEEFDF-EC26-4C3C-B384-1162B71BF264}">
      <dgm:prSet/>
      <dgm:spPr/>
      <dgm:t>
        <a:bodyPr/>
        <a:lstStyle/>
        <a:p>
          <a:endParaRPr lang="en-US"/>
        </a:p>
      </dgm:t>
    </dgm:pt>
    <dgm:pt modelId="{817E1522-1D6E-407F-B2DF-9A74B22552DE}">
      <dgm:prSet/>
      <dgm:spPr/>
      <dgm:t>
        <a:bodyPr/>
        <a:lstStyle/>
        <a:p>
          <a:r>
            <a:rPr lang="en-US"/>
            <a:t>Wireframe</a:t>
          </a:r>
        </a:p>
      </dgm:t>
    </dgm:pt>
    <dgm:pt modelId="{738E6905-166C-42D2-8095-3D1AB15EB575}" type="parTrans" cxnId="{C9B13F3F-BC38-4880-AE22-46FC89A379BC}">
      <dgm:prSet/>
      <dgm:spPr/>
      <dgm:t>
        <a:bodyPr/>
        <a:lstStyle/>
        <a:p>
          <a:endParaRPr lang="en-US"/>
        </a:p>
      </dgm:t>
    </dgm:pt>
    <dgm:pt modelId="{E8016472-147B-4BD8-9CBF-F3D9C6230B46}" type="sibTrans" cxnId="{C9B13F3F-BC38-4880-AE22-46FC89A379BC}">
      <dgm:prSet/>
      <dgm:spPr/>
      <dgm:t>
        <a:bodyPr/>
        <a:lstStyle/>
        <a:p>
          <a:endParaRPr lang="en-US"/>
        </a:p>
      </dgm:t>
    </dgm:pt>
    <dgm:pt modelId="{C0DCDFE0-D3D3-44A9-AEB9-2833D9BCFBA1}">
      <dgm:prSet/>
      <dgm:spPr/>
      <dgm:t>
        <a:bodyPr/>
        <a:lstStyle/>
        <a:p>
          <a:r>
            <a:rPr lang="en-US"/>
            <a:t>Visuell design</a:t>
          </a:r>
        </a:p>
      </dgm:t>
    </dgm:pt>
    <dgm:pt modelId="{00628DDB-44BA-4B56-80B8-3C8246B54453}" type="parTrans" cxnId="{37A3B961-0C1C-4D7F-B858-4217819BD588}">
      <dgm:prSet/>
      <dgm:spPr/>
      <dgm:t>
        <a:bodyPr/>
        <a:lstStyle/>
        <a:p>
          <a:endParaRPr lang="en-US"/>
        </a:p>
      </dgm:t>
    </dgm:pt>
    <dgm:pt modelId="{078B41DE-7FC3-4840-BEBC-B0E919E8E85F}" type="sibTrans" cxnId="{37A3B961-0C1C-4D7F-B858-4217819BD588}">
      <dgm:prSet/>
      <dgm:spPr/>
      <dgm:t>
        <a:bodyPr/>
        <a:lstStyle/>
        <a:p>
          <a:endParaRPr lang="en-US"/>
        </a:p>
      </dgm:t>
    </dgm:pt>
    <dgm:pt modelId="{B0A51A7A-7054-47E9-B38D-9BF7471B1A1B}">
      <dgm:prSet/>
      <dgm:spPr/>
      <dgm:t>
        <a:bodyPr/>
        <a:lstStyle/>
        <a:p>
          <a:r>
            <a:rPr lang="en-US"/>
            <a:t>Användbarhetstestning</a:t>
          </a:r>
        </a:p>
      </dgm:t>
    </dgm:pt>
    <dgm:pt modelId="{8B5472B8-341B-4BF2-A687-D3C262A19D54}" type="parTrans" cxnId="{D911B6E6-A72A-4C78-9564-863CD59E9A14}">
      <dgm:prSet/>
      <dgm:spPr/>
      <dgm:t>
        <a:bodyPr/>
        <a:lstStyle/>
        <a:p>
          <a:endParaRPr lang="en-US"/>
        </a:p>
      </dgm:t>
    </dgm:pt>
    <dgm:pt modelId="{112134D6-C48C-44BF-AFAC-8E8D979C2AA8}" type="sibTrans" cxnId="{D911B6E6-A72A-4C78-9564-863CD59E9A14}">
      <dgm:prSet/>
      <dgm:spPr/>
      <dgm:t>
        <a:bodyPr/>
        <a:lstStyle/>
        <a:p>
          <a:endParaRPr lang="en-US"/>
        </a:p>
      </dgm:t>
    </dgm:pt>
    <dgm:pt modelId="{553DD680-7EA7-AA44-8AC9-5493E0A28820}" type="pres">
      <dgm:prSet presAssocID="{13E7CC4F-B9C8-4ED6-BB53-9CF528BC5051}" presName="Name0" presStyleCnt="0">
        <dgm:presLayoutVars>
          <dgm:dir/>
          <dgm:resizeHandles val="exact"/>
        </dgm:presLayoutVars>
      </dgm:prSet>
      <dgm:spPr/>
    </dgm:pt>
    <dgm:pt modelId="{FC8E847D-EC36-6E43-8B31-307BEBDA51EF}" type="pres">
      <dgm:prSet presAssocID="{4726553B-0E13-4DB8-B12D-DAFA5A964DA8}" presName="node" presStyleLbl="node1" presStyleIdx="0" presStyleCnt="6">
        <dgm:presLayoutVars>
          <dgm:bulletEnabled val="1"/>
        </dgm:presLayoutVars>
      </dgm:prSet>
      <dgm:spPr/>
    </dgm:pt>
    <dgm:pt modelId="{3ED1E464-7D0E-7140-864F-34FF30328CFC}" type="pres">
      <dgm:prSet presAssocID="{985E04AB-DAC2-4CA9-8C14-D68EE871412F}" presName="sibTrans" presStyleLbl="sibTrans1D1" presStyleIdx="0" presStyleCnt="5"/>
      <dgm:spPr/>
    </dgm:pt>
    <dgm:pt modelId="{685046DB-8E98-7442-A8F1-94D40003EE24}" type="pres">
      <dgm:prSet presAssocID="{985E04AB-DAC2-4CA9-8C14-D68EE871412F}" presName="connectorText" presStyleLbl="sibTrans1D1" presStyleIdx="0" presStyleCnt="5"/>
      <dgm:spPr/>
    </dgm:pt>
    <dgm:pt modelId="{7ED40F21-13CE-C047-A9A6-99D4A8592D53}" type="pres">
      <dgm:prSet presAssocID="{1D9CDFB9-2253-4D07-9A89-3EC81C986983}" presName="node" presStyleLbl="node1" presStyleIdx="1" presStyleCnt="6">
        <dgm:presLayoutVars>
          <dgm:bulletEnabled val="1"/>
        </dgm:presLayoutVars>
      </dgm:prSet>
      <dgm:spPr/>
    </dgm:pt>
    <dgm:pt modelId="{ADAD0EE9-7E8B-2641-9307-66F30CA3E007}" type="pres">
      <dgm:prSet presAssocID="{81EE1886-5EB6-4B54-9005-2F9136403B7C}" presName="sibTrans" presStyleLbl="sibTrans1D1" presStyleIdx="1" presStyleCnt="5"/>
      <dgm:spPr/>
    </dgm:pt>
    <dgm:pt modelId="{DDD2613A-4714-7943-B355-D31B7D016D51}" type="pres">
      <dgm:prSet presAssocID="{81EE1886-5EB6-4B54-9005-2F9136403B7C}" presName="connectorText" presStyleLbl="sibTrans1D1" presStyleIdx="1" presStyleCnt="5"/>
      <dgm:spPr/>
    </dgm:pt>
    <dgm:pt modelId="{5A773BF7-4949-F343-B377-19095B16858A}" type="pres">
      <dgm:prSet presAssocID="{ABDBB25B-A1BF-4B67-86EF-69C7B159E047}" presName="node" presStyleLbl="node1" presStyleIdx="2" presStyleCnt="6">
        <dgm:presLayoutVars>
          <dgm:bulletEnabled val="1"/>
        </dgm:presLayoutVars>
      </dgm:prSet>
      <dgm:spPr/>
    </dgm:pt>
    <dgm:pt modelId="{E3380875-4E14-BC49-8A8F-C32A23D7B95D}" type="pres">
      <dgm:prSet presAssocID="{45490E22-0F63-45FA-83CD-F910392A208D}" presName="sibTrans" presStyleLbl="sibTrans1D1" presStyleIdx="2" presStyleCnt="5"/>
      <dgm:spPr/>
    </dgm:pt>
    <dgm:pt modelId="{B4DD575A-149B-8043-846B-5F906479CDEC}" type="pres">
      <dgm:prSet presAssocID="{45490E22-0F63-45FA-83CD-F910392A208D}" presName="connectorText" presStyleLbl="sibTrans1D1" presStyleIdx="2" presStyleCnt="5"/>
      <dgm:spPr/>
    </dgm:pt>
    <dgm:pt modelId="{69D3CA93-3378-F940-A5BE-9EF23F51F48A}" type="pres">
      <dgm:prSet presAssocID="{817E1522-1D6E-407F-B2DF-9A74B22552DE}" presName="node" presStyleLbl="node1" presStyleIdx="3" presStyleCnt="6">
        <dgm:presLayoutVars>
          <dgm:bulletEnabled val="1"/>
        </dgm:presLayoutVars>
      </dgm:prSet>
      <dgm:spPr/>
    </dgm:pt>
    <dgm:pt modelId="{0FB8D282-625F-7341-9FA8-425EBC5E7720}" type="pres">
      <dgm:prSet presAssocID="{E8016472-147B-4BD8-9CBF-F3D9C6230B46}" presName="sibTrans" presStyleLbl="sibTrans1D1" presStyleIdx="3" presStyleCnt="5"/>
      <dgm:spPr/>
    </dgm:pt>
    <dgm:pt modelId="{7EAAFDEC-6B58-6043-8DD4-35648A5596AD}" type="pres">
      <dgm:prSet presAssocID="{E8016472-147B-4BD8-9CBF-F3D9C6230B46}" presName="connectorText" presStyleLbl="sibTrans1D1" presStyleIdx="3" presStyleCnt="5"/>
      <dgm:spPr/>
    </dgm:pt>
    <dgm:pt modelId="{891C3651-6928-2043-B05B-350FD4EC793E}" type="pres">
      <dgm:prSet presAssocID="{C0DCDFE0-D3D3-44A9-AEB9-2833D9BCFBA1}" presName="node" presStyleLbl="node1" presStyleIdx="4" presStyleCnt="6">
        <dgm:presLayoutVars>
          <dgm:bulletEnabled val="1"/>
        </dgm:presLayoutVars>
      </dgm:prSet>
      <dgm:spPr/>
    </dgm:pt>
    <dgm:pt modelId="{A255BF22-3D9A-1E48-B1E0-AA205402C631}" type="pres">
      <dgm:prSet presAssocID="{078B41DE-7FC3-4840-BEBC-B0E919E8E85F}" presName="sibTrans" presStyleLbl="sibTrans1D1" presStyleIdx="4" presStyleCnt="5"/>
      <dgm:spPr/>
    </dgm:pt>
    <dgm:pt modelId="{8FE10D51-C6DC-004C-9FB6-5DBBFB31CC56}" type="pres">
      <dgm:prSet presAssocID="{078B41DE-7FC3-4840-BEBC-B0E919E8E85F}" presName="connectorText" presStyleLbl="sibTrans1D1" presStyleIdx="4" presStyleCnt="5"/>
      <dgm:spPr/>
    </dgm:pt>
    <dgm:pt modelId="{834820DD-35B2-AA40-9739-84F3FB41AA68}" type="pres">
      <dgm:prSet presAssocID="{B0A51A7A-7054-47E9-B38D-9BF7471B1A1B}" presName="node" presStyleLbl="node1" presStyleIdx="5" presStyleCnt="6">
        <dgm:presLayoutVars>
          <dgm:bulletEnabled val="1"/>
        </dgm:presLayoutVars>
      </dgm:prSet>
      <dgm:spPr/>
    </dgm:pt>
  </dgm:ptLst>
  <dgm:cxnLst>
    <dgm:cxn modelId="{50EA6E05-5979-B34E-94D0-581DDC7344C1}" type="presOf" srcId="{81EE1886-5EB6-4B54-9005-2F9136403B7C}" destId="{ADAD0EE9-7E8B-2641-9307-66F30CA3E007}" srcOrd="0" destOrd="0" presId="urn:microsoft.com/office/officeart/2016/7/layout/RepeatingBendingProcessNew"/>
    <dgm:cxn modelId="{A1458B27-28A3-3240-B57C-20E35B9225BA}" type="presOf" srcId="{81EE1886-5EB6-4B54-9005-2F9136403B7C}" destId="{DDD2613A-4714-7943-B355-D31B7D016D51}" srcOrd="1" destOrd="0" presId="urn:microsoft.com/office/officeart/2016/7/layout/RepeatingBendingProcessNew"/>
    <dgm:cxn modelId="{0B547828-133F-FA4C-93BF-9F266E525A8A}" type="presOf" srcId="{985E04AB-DAC2-4CA9-8C14-D68EE871412F}" destId="{3ED1E464-7D0E-7140-864F-34FF30328CFC}" srcOrd="0" destOrd="0" presId="urn:microsoft.com/office/officeart/2016/7/layout/RepeatingBendingProcessNew"/>
    <dgm:cxn modelId="{95BECC3B-19A4-7742-8709-4C83CD293905}" type="presOf" srcId="{078B41DE-7FC3-4840-BEBC-B0E919E8E85F}" destId="{8FE10D51-C6DC-004C-9FB6-5DBBFB31CC56}" srcOrd="1" destOrd="0" presId="urn:microsoft.com/office/officeart/2016/7/layout/RepeatingBendingProcessNew"/>
    <dgm:cxn modelId="{C9B13F3F-BC38-4880-AE22-46FC89A379BC}" srcId="{13E7CC4F-B9C8-4ED6-BB53-9CF528BC5051}" destId="{817E1522-1D6E-407F-B2DF-9A74B22552DE}" srcOrd="3" destOrd="0" parTransId="{738E6905-166C-42D2-8095-3D1AB15EB575}" sibTransId="{E8016472-147B-4BD8-9CBF-F3D9C6230B46}"/>
    <dgm:cxn modelId="{93177147-D29A-8E4E-9505-738DB46C874C}" type="presOf" srcId="{ABDBB25B-A1BF-4B67-86EF-69C7B159E047}" destId="{5A773BF7-4949-F343-B377-19095B16858A}" srcOrd="0" destOrd="0" presId="urn:microsoft.com/office/officeart/2016/7/layout/RepeatingBendingProcessNew"/>
    <dgm:cxn modelId="{BE2A3E4F-9E97-C645-BFA8-D48002B3433E}" type="presOf" srcId="{45490E22-0F63-45FA-83CD-F910392A208D}" destId="{B4DD575A-149B-8043-846B-5F906479CDEC}" srcOrd="1" destOrd="0" presId="urn:microsoft.com/office/officeart/2016/7/layout/RepeatingBendingProcessNew"/>
    <dgm:cxn modelId="{67ED0251-90B7-1546-A3A5-86F2856A7F75}" type="presOf" srcId="{45490E22-0F63-45FA-83CD-F910392A208D}" destId="{E3380875-4E14-BC49-8A8F-C32A23D7B95D}" srcOrd="0" destOrd="0" presId="urn:microsoft.com/office/officeart/2016/7/layout/RepeatingBendingProcessNew"/>
    <dgm:cxn modelId="{0B4D1656-7537-D648-AF10-0AE2B259C369}" type="presOf" srcId="{817E1522-1D6E-407F-B2DF-9A74B22552DE}" destId="{69D3CA93-3378-F940-A5BE-9EF23F51F48A}" srcOrd="0" destOrd="0" presId="urn:microsoft.com/office/officeart/2016/7/layout/RepeatingBendingProcessNew"/>
    <dgm:cxn modelId="{5A115157-7F63-064A-B16D-8AE415113DEA}" type="presOf" srcId="{C0DCDFE0-D3D3-44A9-AEB9-2833D9BCFBA1}" destId="{891C3651-6928-2043-B05B-350FD4EC793E}" srcOrd="0" destOrd="0" presId="urn:microsoft.com/office/officeart/2016/7/layout/RepeatingBendingProcessNew"/>
    <dgm:cxn modelId="{37A9E257-F42A-0D49-B1DE-A41B2C36045B}" type="presOf" srcId="{E8016472-147B-4BD8-9CBF-F3D9C6230B46}" destId="{7EAAFDEC-6B58-6043-8DD4-35648A5596AD}" srcOrd="1" destOrd="0" presId="urn:microsoft.com/office/officeart/2016/7/layout/RepeatingBendingProcessNew"/>
    <dgm:cxn modelId="{8F08D25E-B86B-E045-B0DC-57D53C892BB0}" type="presOf" srcId="{1D9CDFB9-2253-4D07-9A89-3EC81C986983}" destId="{7ED40F21-13CE-C047-A9A6-99D4A8592D53}" srcOrd="0" destOrd="0" presId="urn:microsoft.com/office/officeart/2016/7/layout/RepeatingBendingProcessNew"/>
    <dgm:cxn modelId="{37A3B961-0C1C-4D7F-B858-4217819BD588}" srcId="{13E7CC4F-B9C8-4ED6-BB53-9CF528BC5051}" destId="{C0DCDFE0-D3D3-44A9-AEB9-2833D9BCFBA1}" srcOrd="4" destOrd="0" parTransId="{00628DDB-44BA-4B56-80B8-3C8246B54453}" sibTransId="{078B41DE-7FC3-4840-BEBC-B0E919E8E85F}"/>
    <dgm:cxn modelId="{A3077B62-D5CD-DD43-86C8-6C485D71AFFA}" type="presOf" srcId="{E8016472-147B-4BD8-9CBF-F3D9C6230B46}" destId="{0FB8D282-625F-7341-9FA8-425EBC5E7720}" srcOrd="0" destOrd="0" presId="urn:microsoft.com/office/officeart/2016/7/layout/RepeatingBendingProcessNew"/>
    <dgm:cxn modelId="{A6415C81-7109-5840-9B8A-325AEC71BE59}" type="presOf" srcId="{985E04AB-DAC2-4CA9-8C14-D68EE871412F}" destId="{685046DB-8E98-7442-A8F1-94D40003EE24}" srcOrd="1" destOrd="0" presId="urn:microsoft.com/office/officeart/2016/7/layout/RepeatingBendingProcessNew"/>
    <dgm:cxn modelId="{6C39E195-C567-9A43-AAD2-607E700D8EF6}" type="presOf" srcId="{13E7CC4F-B9C8-4ED6-BB53-9CF528BC5051}" destId="{553DD680-7EA7-AA44-8AC9-5493E0A28820}" srcOrd="0" destOrd="0" presId="urn:microsoft.com/office/officeart/2016/7/layout/RepeatingBendingProcessNew"/>
    <dgm:cxn modelId="{8E4AB297-22E1-404B-978D-9FCCF54CE971}" srcId="{13E7CC4F-B9C8-4ED6-BB53-9CF528BC5051}" destId="{1D9CDFB9-2253-4D07-9A89-3EC81C986983}" srcOrd="1" destOrd="0" parTransId="{77827425-E74C-4504-B5EA-7EAB03FECBBC}" sibTransId="{81EE1886-5EB6-4B54-9005-2F9136403B7C}"/>
    <dgm:cxn modelId="{412E68B3-E08F-2A42-BB3E-AF1512542488}" type="presOf" srcId="{078B41DE-7FC3-4840-BEBC-B0E919E8E85F}" destId="{A255BF22-3D9A-1E48-B1E0-AA205402C631}" srcOrd="0" destOrd="0" presId="urn:microsoft.com/office/officeart/2016/7/layout/RepeatingBendingProcessNew"/>
    <dgm:cxn modelId="{F89264B6-63E0-F940-90A0-B1450FF46BA8}" type="presOf" srcId="{B0A51A7A-7054-47E9-B38D-9BF7471B1A1B}" destId="{834820DD-35B2-AA40-9739-84F3FB41AA68}" srcOrd="0" destOrd="0" presId="urn:microsoft.com/office/officeart/2016/7/layout/RepeatingBendingProcessNew"/>
    <dgm:cxn modelId="{59D753BE-D320-664A-BD65-7AE7F140F855}" type="presOf" srcId="{4726553B-0E13-4DB8-B12D-DAFA5A964DA8}" destId="{FC8E847D-EC36-6E43-8B31-307BEBDA51EF}" srcOrd="0" destOrd="0" presId="urn:microsoft.com/office/officeart/2016/7/layout/RepeatingBendingProcessNew"/>
    <dgm:cxn modelId="{9D797BDE-C534-4449-AFB2-230BC6BCDA9B}" srcId="{13E7CC4F-B9C8-4ED6-BB53-9CF528BC5051}" destId="{4726553B-0E13-4DB8-B12D-DAFA5A964DA8}" srcOrd="0" destOrd="0" parTransId="{5BD2942D-454B-42E0-BB9A-CC430C2E4757}" sibTransId="{985E04AB-DAC2-4CA9-8C14-D68EE871412F}"/>
    <dgm:cxn modelId="{F3CEEFDF-EC26-4C3C-B384-1162B71BF264}" srcId="{13E7CC4F-B9C8-4ED6-BB53-9CF528BC5051}" destId="{ABDBB25B-A1BF-4B67-86EF-69C7B159E047}" srcOrd="2" destOrd="0" parTransId="{8E5D8A4B-6710-4466-AE1B-CFDEC946925F}" sibTransId="{45490E22-0F63-45FA-83CD-F910392A208D}"/>
    <dgm:cxn modelId="{D911B6E6-A72A-4C78-9564-863CD59E9A14}" srcId="{13E7CC4F-B9C8-4ED6-BB53-9CF528BC5051}" destId="{B0A51A7A-7054-47E9-B38D-9BF7471B1A1B}" srcOrd="5" destOrd="0" parTransId="{8B5472B8-341B-4BF2-A687-D3C262A19D54}" sibTransId="{112134D6-C48C-44BF-AFAC-8E8D979C2AA8}"/>
    <dgm:cxn modelId="{04888035-7273-3F43-AFD9-130FBA970544}" type="presParOf" srcId="{553DD680-7EA7-AA44-8AC9-5493E0A28820}" destId="{FC8E847D-EC36-6E43-8B31-307BEBDA51EF}" srcOrd="0" destOrd="0" presId="urn:microsoft.com/office/officeart/2016/7/layout/RepeatingBendingProcessNew"/>
    <dgm:cxn modelId="{44711929-C313-9D4C-9A2A-B77629168A9D}" type="presParOf" srcId="{553DD680-7EA7-AA44-8AC9-5493E0A28820}" destId="{3ED1E464-7D0E-7140-864F-34FF30328CFC}" srcOrd="1" destOrd="0" presId="urn:microsoft.com/office/officeart/2016/7/layout/RepeatingBendingProcessNew"/>
    <dgm:cxn modelId="{4AC02C7C-3623-AD49-9B79-1084B9BF6C1A}" type="presParOf" srcId="{3ED1E464-7D0E-7140-864F-34FF30328CFC}" destId="{685046DB-8E98-7442-A8F1-94D40003EE24}" srcOrd="0" destOrd="0" presId="urn:microsoft.com/office/officeart/2016/7/layout/RepeatingBendingProcessNew"/>
    <dgm:cxn modelId="{BF63F4D3-35EA-0D4C-9B18-FC5E6C6B28E7}" type="presParOf" srcId="{553DD680-7EA7-AA44-8AC9-5493E0A28820}" destId="{7ED40F21-13CE-C047-A9A6-99D4A8592D53}" srcOrd="2" destOrd="0" presId="urn:microsoft.com/office/officeart/2016/7/layout/RepeatingBendingProcessNew"/>
    <dgm:cxn modelId="{1B791FF1-0EF2-C140-9A27-4BB0DC371B37}" type="presParOf" srcId="{553DD680-7EA7-AA44-8AC9-5493E0A28820}" destId="{ADAD0EE9-7E8B-2641-9307-66F30CA3E007}" srcOrd="3" destOrd="0" presId="urn:microsoft.com/office/officeart/2016/7/layout/RepeatingBendingProcessNew"/>
    <dgm:cxn modelId="{FB86D39C-4BC7-224C-8C35-D54D5EF33D8E}" type="presParOf" srcId="{ADAD0EE9-7E8B-2641-9307-66F30CA3E007}" destId="{DDD2613A-4714-7943-B355-D31B7D016D51}" srcOrd="0" destOrd="0" presId="urn:microsoft.com/office/officeart/2016/7/layout/RepeatingBendingProcessNew"/>
    <dgm:cxn modelId="{3CEC0C36-E236-764D-B9C3-7857B072AD54}" type="presParOf" srcId="{553DD680-7EA7-AA44-8AC9-5493E0A28820}" destId="{5A773BF7-4949-F343-B377-19095B16858A}" srcOrd="4" destOrd="0" presId="urn:microsoft.com/office/officeart/2016/7/layout/RepeatingBendingProcessNew"/>
    <dgm:cxn modelId="{E1311F61-830B-C648-800A-6CFAFF587421}" type="presParOf" srcId="{553DD680-7EA7-AA44-8AC9-5493E0A28820}" destId="{E3380875-4E14-BC49-8A8F-C32A23D7B95D}" srcOrd="5" destOrd="0" presId="urn:microsoft.com/office/officeart/2016/7/layout/RepeatingBendingProcessNew"/>
    <dgm:cxn modelId="{FE8F8BF6-D900-8E45-8C5F-214628681694}" type="presParOf" srcId="{E3380875-4E14-BC49-8A8F-C32A23D7B95D}" destId="{B4DD575A-149B-8043-846B-5F906479CDEC}" srcOrd="0" destOrd="0" presId="urn:microsoft.com/office/officeart/2016/7/layout/RepeatingBendingProcessNew"/>
    <dgm:cxn modelId="{484C5C25-B0D0-9944-8B5B-FA12854A54CA}" type="presParOf" srcId="{553DD680-7EA7-AA44-8AC9-5493E0A28820}" destId="{69D3CA93-3378-F940-A5BE-9EF23F51F48A}" srcOrd="6" destOrd="0" presId="urn:microsoft.com/office/officeart/2016/7/layout/RepeatingBendingProcessNew"/>
    <dgm:cxn modelId="{C1A32D0F-D27D-B149-BAF6-514C3E9DB170}" type="presParOf" srcId="{553DD680-7EA7-AA44-8AC9-5493E0A28820}" destId="{0FB8D282-625F-7341-9FA8-425EBC5E7720}" srcOrd="7" destOrd="0" presId="urn:microsoft.com/office/officeart/2016/7/layout/RepeatingBendingProcessNew"/>
    <dgm:cxn modelId="{E521D80A-8AA8-864D-A2CC-095A0606E0B1}" type="presParOf" srcId="{0FB8D282-625F-7341-9FA8-425EBC5E7720}" destId="{7EAAFDEC-6B58-6043-8DD4-35648A5596AD}" srcOrd="0" destOrd="0" presId="urn:microsoft.com/office/officeart/2016/7/layout/RepeatingBendingProcessNew"/>
    <dgm:cxn modelId="{F7EEC2C7-F447-F14F-A9C4-9B689AB9EED7}" type="presParOf" srcId="{553DD680-7EA7-AA44-8AC9-5493E0A28820}" destId="{891C3651-6928-2043-B05B-350FD4EC793E}" srcOrd="8" destOrd="0" presId="urn:microsoft.com/office/officeart/2016/7/layout/RepeatingBendingProcessNew"/>
    <dgm:cxn modelId="{E4CEC886-8B99-8D43-8542-6B2016D9C481}" type="presParOf" srcId="{553DD680-7EA7-AA44-8AC9-5493E0A28820}" destId="{A255BF22-3D9A-1E48-B1E0-AA205402C631}" srcOrd="9" destOrd="0" presId="urn:microsoft.com/office/officeart/2016/7/layout/RepeatingBendingProcessNew"/>
    <dgm:cxn modelId="{ADB351C6-3928-AA47-B9AC-57D45FF5CB89}" type="presParOf" srcId="{A255BF22-3D9A-1E48-B1E0-AA205402C631}" destId="{8FE10D51-C6DC-004C-9FB6-5DBBFB31CC56}" srcOrd="0" destOrd="0" presId="urn:microsoft.com/office/officeart/2016/7/layout/RepeatingBendingProcessNew"/>
    <dgm:cxn modelId="{EAA467AA-2E18-2D41-8548-0AFDA892B94D}" type="presParOf" srcId="{553DD680-7EA7-AA44-8AC9-5493E0A28820}" destId="{834820DD-35B2-AA40-9739-84F3FB41AA68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1F697-4179-C345-B10F-FE8576ED3149}">
      <dsp:nvSpPr>
        <dsp:cNvPr id="0" name=""/>
        <dsp:cNvSpPr/>
      </dsp:nvSpPr>
      <dsp:spPr>
        <a:xfrm>
          <a:off x="600786" y="0"/>
          <a:ext cx="5107232" cy="5107232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94E0F-B736-AC40-9F0E-0D66F3156B6C}">
      <dsp:nvSpPr>
        <dsp:cNvPr id="0" name=""/>
        <dsp:cNvSpPr/>
      </dsp:nvSpPr>
      <dsp:spPr>
        <a:xfrm>
          <a:off x="1085973" y="485187"/>
          <a:ext cx="1991820" cy="1991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Enskilda roller är nödvändigtvis inte lika med antalet människor</a:t>
          </a:r>
        </a:p>
      </dsp:txBody>
      <dsp:txXfrm>
        <a:off x="1183206" y="582420"/>
        <a:ext cx="1797354" cy="1797354"/>
      </dsp:txXfrm>
    </dsp:sp>
    <dsp:sp modelId="{9E110688-E482-3E42-8738-67022DF7BEF1}">
      <dsp:nvSpPr>
        <dsp:cNvPr id="0" name=""/>
        <dsp:cNvSpPr/>
      </dsp:nvSpPr>
      <dsp:spPr>
        <a:xfrm>
          <a:off x="3231010" y="485187"/>
          <a:ext cx="1991820" cy="1991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 person kan ha flera roller</a:t>
          </a:r>
        </a:p>
      </dsp:txBody>
      <dsp:txXfrm>
        <a:off x="3328243" y="582420"/>
        <a:ext cx="1797354" cy="1797354"/>
      </dsp:txXfrm>
    </dsp:sp>
    <dsp:sp modelId="{1FCE89E0-F694-6240-BFE9-31E1A76CADB0}">
      <dsp:nvSpPr>
        <dsp:cNvPr id="0" name=""/>
        <dsp:cNvSpPr/>
      </dsp:nvSpPr>
      <dsp:spPr>
        <a:xfrm>
          <a:off x="1085973" y="2630224"/>
          <a:ext cx="1991820" cy="1991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Olika företag inkluderar olika områden i olika benämningar</a:t>
          </a:r>
        </a:p>
      </dsp:txBody>
      <dsp:txXfrm>
        <a:off x="1183206" y="2727457"/>
        <a:ext cx="1797354" cy="1797354"/>
      </dsp:txXfrm>
    </dsp:sp>
    <dsp:sp modelId="{5BCDB4F2-737F-0E48-A81F-CD8447103B82}">
      <dsp:nvSpPr>
        <dsp:cNvPr id="0" name=""/>
        <dsp:cNvSpPr/>
      </dsp:nvSpPr>
      <dsp:spPr>
        <a:xfrm>
          <a:off x="3231010" y="2630224"/>
          <a:ext cx="1991820" cy="1991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Så vissa saker är lite ”suddiga”</a:t>
          </a:r>
        </a:p>
      </dsp:txBody>
      <dsp:txXfrm>
        <a:off x="3328243" y="2727457"/>
        <a:ext cx="1797354" cy="17973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A0C04-50A5-D844-A8CD-1C6AF9D666F6}">
      <dsp:nvSpPr>
        <dsp:cNvPr id="0" name=""/>
        <dsp:cNvSpPr/>
      </dsp:nvSpPr>
      <dsp:spPr>
        <a:xfrm>
          <a:off x="0" y="0"/>
          <a:ext cx="66093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40999-67C8-0C48-8A12-65170E384D62}">
      <dsp:nvSpPr>
        <dsp:cNvPr id="0" name=""/>
        <dsp:cNvSpPr/>
      </dsp:nvSpPr>
      <dsp:spPr>
        <a:xfrm>
          <a:off x="0" y="0"/>
          <a:ext cx="6609313" cy="247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"En positiv användarupplevelse har en direkt korrelation med positiv varumärkesuppfattning."</a:t>
          </a:r>
        </a:p>
      </dsp:txBody>
      <dsp:txXfrm>
        <a:off x="0" y="0"/>
        <a:ext cx="6609313" cy="2476499"/>
      </dsp:txXfrm>
    </dsp:sp>
    <dsp:sp modelId="{1D4631DD-E5C3-D14C-84EC-41D9501C4F7C}">
      <dsp:nvSpPr>
        <dsp:cNvPr id="0" name=""/>
        <dsp:cNvSpPr/>
      </dsp:nvSpPr>
      <dsp:spPr>
        <a:xfrm>
          <a:off x="0" y="2476499"/>
          <a:ext cx="66093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6DB7D-A12C-2C4B-B388-A12F787AFFCC}">
      <dsp:nvSpPr>
        <dsp:cNvPr id="0" name=""/>
        <dsp:cNvSpPr/>
      </dsp:nvSpPr>
      <dsp:spPr>
        <a:xfrm>
          <a:off x="0" y="2476499"/>
          <a:ext cx="6609313" cy="247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 Steve Baty</a:t>
          </a:r>
        </a:p>
      </dsp:txBody>
      <dsp:txXfrm>
        <a:off x="0" y="2476499"/>
        <a:ext cx="6609313" cy="24764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A0C04-50A5-D844-A8CD-1C6AF9D666F6}">
      <dsp:nvSpPr>
        <dsp:cNvPr id="0" name=""/>
        <dsp:cNvSpPr/>
      </dsp:nvSpPr>
      <dsp:spPr>
        <a:xfrm>
          <a:off x="0" y="0"/>
          <a:ext cx="66093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40999-67C8-0C48-8A12-65170E384D62}">
      <dsp:nvSpPr>
        <dsp:cNvPr id="0" name=""/>
        <dsp:cNvSpPr/>
      </dsp:nvSpPr>
      <dsp:spPr>
        <a:xfrm>
          <a:off x="0" y="0"/>
          <a:ext cx="6609313" cy="247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"Det tar 20 </a:t>
          </a:r>
          <a:r>
            <a:rPr lang="en-GB" sz="3400" kern="1200" dirty="0" err="1"/>
            <a:t>år</a:t>
          </a:r>
          <a:r>
            <a:rPr lang="en-GB" sz="3400" kern="1200" dirty="0"/>
            <a:t> </a:t>
          </a:r>
          <a:r>
            <a:rPr lang="en-GB" sz="3400" kern="1200" dirty="0" err="1"/>
            <a:t>att</a:t>
          </a:r>
          <a:r>
            <a:rPr lang="en-GB" sz="3400" kern="1200" dirty="0"/>
            <a:t> </a:t>
          </a:r>
          <a:r>
            <a:rPr lang="en-GB" sz="3400" kern="1200" dirty="0" err="1"/>
            <a:t>bygga</a:t>
          </a:r>
          <a:r>
            <a:rPr lang="en-GB" sz="3400" kern="1200" dirty="0"/>
            <a:t> </a:t>
          </a:r>
          <a:r>
            <a:rPr lang="en-GB" sz="3400" kern="1200" dirty="0" err="1"/>
            <a:t>ett</a:t>
          </a:r>
          <a:r>
            <a:rPr lang="en-GB" sz="3400" kern="1200" dirty="0"/>
            <a:t> </a:t>
          </a:r>
          <a:r>
            <a:rPr lang="en-GB" sz="3400" kern="1200" dirty="0" err="1"/>
            <a:t>rykte</a:t>
          </a:r>
          <a:r>
            <a:rPr lang="en-GB" sz="3400" kern="1200" dirty="0"/>
            <a:t> </a:t>
          </a:r>
          <a:r>
            <a:rPr lang="en-GB" sz="3400" kern="1200" dirty="0" err="1"/>
            <a:t>och</a:t>
          </a:r>
          <a:r>
            <a:rPr lang="en-GB" sz="3400" kern="1200" dirty="0"/>
            <a:t> 5 </a:t>
          </a:r>
          <a:r>
            <a:rPr lang="en-GB" sz="3400" kern="1200" dirty="0" err="1"/>
            <a:t>minuter</a:t>
          </a:r>
          <a:r>
            <a:rPr lang="en-GB" sz="3400" kern="1200" dirty="0"/>
            <a:t> </a:t>
          </a:r>
          <a:r>
            <a:rPr lang="en-GB" sz="3400" kern="1200" dirty="0" err="1"/>
            <a:t>att</a:t>
          </a:r>
          <a:r>
            <a:rPr lang="en-GB" sz="3400" kern="1200" dirty="0"/>
            <a:t> </a:t>
          </a:r>
          <a:r>
            <a:rPr lang="en-GB" sz="3400" kern="1200" dirty="0" err="1"/>
            <a:t>förstöra</a:t>
          </a:r>
          <a:r>
            <a:rPr lang="en-GB" sz="3400" kern="1200" dirty="0"/>
            <a:t> det.
Om du </a:t>
          </a:r>
          <a:r>
            <a:rPr lang="en-GB" sz="3400" kern="1200" dirty="0" err="1"/>
            <a:t>tänker</a:t>
          </a:r>
          <a:r>
            <a:rPr lang="en-GB" sz="3400" kern="1200" dirty="0"/>
            <a:t> </a:t>
          </a:r>
          <a:r>
            <a:rPr lang="en-GB" sz="3400" kern="1200" dirty="0" err="1"/>
            <a:t>på</a:t>
          </a:r>
          <a:r>
            <a:rPr lang="en-GB" sz="3400" kern="1200" dirty="0"/>
            <a:t> det </a:t>
          </a:r>
          <a:r>
            <a:rPr lang="en-GB" sz="3400" kern="1200" dirty="0" err="1"/>
            <a:t>kommer</a:t>
          </a:r>
          <a:r>
            <a:rPr lang="en-GB" sz="3400" kern="1200" dirty="0"/>
            <a:t> du </a:t>
          </a:r>
          <a:r>
            <a:rPr lang="en-GB" sz="3400" kern="1200" dirty="0" err="1"/>
            <a:t>att</a:t>
          </a:r>
          <a:r>
            <a:rPr lang="en-GB" sz="3400" kern="1200" dirty="0"/>
            <a:t> </a:t>
          </a:r>
          <a:r>
            <a:rPr lang="en-GB" sz="3400" kern="1200" dirty="0" err="1"/>
            <a:t>göra</a:t>
          </a:r>
          <a:r>
            <a:rPr lang="en-GB" sz="3400" kern="1200" dirty="0"/>
            <a:t> saker </a:t>
          </a:r>
          <a:r>
            <a:rPr lang="en-GB" sz="3400" kern="1200" dirty="0" err="1"/>
            <a:t>annorlunda</a:t>
          </a:r>
          <a:r>
            <a:rPr lang="en-GB" sz="3400" kern="1200" dirty="0"/>
            <a:t>. "</a:t>
          </a:r>
          <a:endParaRPr lang="en-US" sz="3400" kern="1200" dirty="0"/>
        </a:p>
      </dsp:txBody>
      <dsp:txXfrm>
        <a:off x="0" y="0"/>
        <a:ext cx="6609313" cy="2476499"/>
      </dsp:txXfrm>
    </dsp:sp>
    <dsp:sp modelId="{1D4631DD-E5C3-D14C-84EC-41D9501C4F7C}">
      <dsp:nvSpPr>
        <dsp:cNvPr id="0" name=""/>
        <dsp:cNvSpPr/>
      </dsp:nvSpPr>
      <dsp:spPr>
        <a:xfrm>
          <a:off x="0" y="2476499"/>
          <a:ext cx="66093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6DB7D-A12C-2C4B-B388-A12F787AFFCC}">
      <dsp:nvSpPr>
        <dsp:cNvPr id="0" name=""/>
        <dsp:cNvSpPr/>
      </dsp:nvSpPr>
      <dsp:spPr>
        <a:xfrm>
          <a:off x="0" y="2476499"/>
          <a:ext cx="6609313" cy="2476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- </a:t>
          </a:r>
          <a:r>
            <a:rPr lang="en-GB" sz="3400" kern="1200" dirty="0"/>
            <a:t>Warren Buffet</a:t>
          </a:r>
          <a:endParaRPr lang="en-US" sz="3400" kern="1200" dirty="0"/>
        </a:p>
      </dsp:txBody>
      <dsp:txXfrm>
        <a:off x="0" y="2476499"/>
        <a:ext cx="6609313" cy="24764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EEB1C-2F5C-444D-A9DA-2990492143D6}">
      <dsp:nvSpPr>
        <dsp:cNvPr id="0" name=""/>
        <dsp:cNvSpPr/>
      </dsp:nvSpPr>
      <dsp:spPr>
        <a:xfrm>
          <a:off x="237835" y="-75173"/>
          <a:ext cx="5311349" cy="5311349"/>
        </a:xfrm>
        <a:prstGeom prst="circularArrow">
          <a:avLst>
            <a:gd name="adj1" fmla="val 5544"/>
            <a:gd name="adj2" fmla="val 330680"/>
            <a:gd name="adj3" fmla="val 14879211"/>
            <a:gd name="adj4" fmla="val 16744733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E4537-F8D7-8141-AF0E-A46B2EDFCD31}">
      <dsp:nvSpPr>
        <dsp:cNvPr id="0" name=""/>
        <dsp:cNvSpPr/>
      </dsp:nvSpPr>
      <dsp:spPr>
        <a:xfrm>
          <a:off x="2283160" y="207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Etisk</a:t>
          </a:r>
        </a:p>
      </dsp:txBody>
      <dsp:txXfrm>
        <a:off x="2312955" y="30002"/>
        <a:ext cx="1161109" cy="550759"/>
      </dsp:txXfrm>
    </dsp:sp>
    <dsp:sp modelId="{3E44EA2C-75DC-6048-9A10-BFB98454EDD5}">
      <dsp:nvSpPr>
        <dsp:cNvPr id="0" name=""/>
        <dsp:cNvSpPr/>
      </dsp:nvSpPr>
      <dsp:spPr>
        <a:xfrm>
          <a:off x="3614474" y="432777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Anställda / arbetsplats</a:t>
          </a:r>
        </a:p>
      </dsp:txBody>
      <dsp:txXfrm>
        <a:off x="3644269" y="462572"/>
        <a:ext cx="1161109" cy="550759"/>
      </dsp:txXfrm>
    </dsp:sp>
    <dsp:sp modelId="{F718E157-B1A0-5946-9944-9D6198C5DCEA}">
      <dsp:nvSpPr>
        <dsp:cNvPr id="0" name=""/>
        <dsp:cNvSpPr/>
      </dsp:nvSpPr>
      <dsp:spPr>
        <a:xfrm>
          <a:off x="4437272" y="1565261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Finansiella resultat</a:t>
          </a:r>
        </a:p>
      </dsp:txBody>
      <dsp:txXfrm>
        <a:off x="4467067" y="1595056"/>
        <a:ext cx="1161109" cy="550759"/>
      </dsp:txXfrm>
    </dsp:sp>
    <dsp:sp modelId="{A9E5D9EC-5CDF-F845-847B-36DA7941BB8F}">
      <dsp:nvSpPr>
        <dsp:cNvPr id="0" name=""/>
        <dsp:cNvSpPr/>
      </dsp:nvSpPr>
      <dsp:spPr>
        <a:xfrm>
          <a:off x="4437272" y="2965088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Ledarskap</a:t>
          </a:r>
        </a:p>
      </dsp:txBody>
      <dsp:txXfrm>
        <a:off x="4467067" y="2994883"/>
        <a:ext cx="1161109" cy="550759"/>
      </dsp:txXfrm>
    </dsp:sp>
    <dsp:sp modelId="{6EF7BE3D-F85F-6F4E-85A1-60822261F2DC}">
      <dsp:nvSpPr>
        <dsp:cNvPr id="0" name=""/>
        <dsp:cNvSpPr/>
      </dsp:nvSpPr>
      <dsp:spPr>
        <a:xfrm>
          <a:off x="3614474" y="4097572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Förvaltning (Management)</a:t>
          </a:r>
        </a:p>
      </dsp:txBody>
      <dsp:txXfrm>
        <a:off x="3644269" y="4127367"/>
        <a:ext cx="1161109" cy="550759"/>
      </dsp:txXfrm>
    </dsp:sp>
    <dsp:sp modelId="{47241937-7D6E-E846-8D9D-FB69BCFB5F85}">
      <dsp:nvSpPr>
        <dsp:cNvPr id="0" name=""/>
        <dsp:cNvSpPr/>
      </dsp:nvSpPr>
      <dsp:spPr>
        <a:xfrm>
          <a:off x="2283160" y="4530142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Socialt ansvar</a:t>
          </a:r>
        </a:p>
      </dsp:txBody>
      <dsp:txXfrm>
        <a:off x="2312955" y="4559937"/>
        <a:ext cx="1161109" cy="550759"/>
      </dsp:txXfrm>
    </dsp:sp>
    <dsp:sp modelId="{88DC396E-9384-404F-B060-1F7FE42AD227}">
      <dsp:nvSpPr>
        <dsp:cNvPr id="0" name=""/>
        <dsp:cNvSpPr/>
      </dsp:nvSpPr>
      <dsp:spPr>
        <a:xfrm>
          <a:off x="951845" y="4097572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Kundfokus</a:t>
          </a:r>
        </a:p>
      </dsp:txBody>
      <dsp:txXfrm>
        <a:off x="981640" y="4127367"/>
        <a:ext cx="1161109" cy="550759"/>
      </dsp:txXfrm>
    </dsp:sp>
    <dsp:sp modelId="{97D450C4-57A1-1548-BA80-01EA555227D6}">
      <dsp:nvSpPr>
        <dsp:cNvPr id="0" name=""/>
        <dsp:cNvSpPr/>
      </dsp:nvSpPr>
      <dsp:spPr>
        <a:xfrm>
          <a:off x="129047" y="2965088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Kvalitet</a:t>
          </a:r>
        </a:p>
      </dsp:txBody>
      <dsp:txXfrm>
        <a:off x="158842" y="2994883"/>
        <a:ext cx="1161109" cy="550759"/>
      </dsp:txXfrm>
    </dsp:sp>
    <dsp:sp modelId="{854FEDC3-66D6-C944-BE4F-B085799BD9BB}">
      <dsp:nvSpPr>
        <dsp:cNvPr id="0" name=""/>
        <dsp:cNvSpPr/>
      </dsp:nvSpPr>
      <dsp:spPr>
        <a:xfrm>
          <a:off x="129047" y="1565261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Pålitlighet</a:t>
          </a:r>
        </a:p>
      </dsp:txBody>
      <dsp:txXfrm>
        <a:off x="158842" y="1595056"/>
        <a:ext cx="1161109" cy="550759"/>
      </dsp:txXfrm>
    </dsp:sp>
    <dsp:sp modelId="{AA1374AC-553A-6442-A1EB-ADFDB80E32C2}">
      <dsp:nvSpPr>
        <dsp:cNvPr id="0" name=""/>
        <dsp:cNvSpPr/>
      </dsp:nvSpPr>
      <dsp:spPr>
        <a:xfrm>
          <a:off x="951845" y="432777"/>
          <a:ext cx="1220699" cy="610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Känslomässigt tilltalande (Emotional appeal)</a:t>
          </a:r>
        </a:p>
      </dsp:txBody>
      <dsp:txXfrm>
        <a:off x="981640" y="462572"/>
        <a:ext cx="1161109" cy="55075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0CBAE-3BED-1F4E-B2FF-FC4C6756BE58}">
      <dsp:nvSpPr>
        <dsp:cNvPr id="0" name=""/>
        <dsp:cNvSpPr/>
      </dsp:nvSpPr>
      <dsp:spPr>
        <a:xfrm>
          <a:off x="196526" y="1794"/>
          <a:ext cx="2568555" cy="15411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Varumärke</a:t>
          </a:r>
        </a:p>
      </dsp:txBody>
      <dsp:txXfrm>
        <a:off x="196526" y="1794"/>
        <a:ext cx="2568555" cy="1541133"/>
      </dsp:txXfrm>
    </dsp:sp>
    <dsp:sp modelId="{327CB010-E29E-584C-A8C4-E6422FF26FE6}">
      <dsp:nvSpPr>
        <dsp:cNvPr id="0" name=""/>
        <dsp:cNvSpPr/>
      </dsp:nvSpPr>
      <dsp:spPr>
        <a:xfrm>
          <a:off x="3021937" y="1794"/>
          <a:ext cx="2568555" cy="15411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Kultur</a:t>
          </a:r>
        </a:p>
      </dsp:txBody>
      <dsp:txXfrm>
        <a:off x="3021937" y="1794"/>
        <a:ext cx="2568555" cy="1541133"/>
      </dsp:txXfrm>
    </dsp:sp>
    <dsp:sp modelId="{CFD5110A-AE42-5C44-A343-D4BD680D3AB2}">
      <dsp:nvSpPr>
        <dsp:cNvPr id="0" name=""/>
        <dsp:cNvSpPr/>
      </dsp:nvSpPr>
      <dsp:spPr>
        <a:xfrm>
          <a:off x="196526" y="1799783"/>
          <a:ext cx="2568555" cy="15411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Rykte</a:t>
          </a:r>
        </a:p>
      </dsp:txBody>
      <dsp:txXfrm>
        <a:off x="196526" y="1799783"/>
        <a:ext cx="2568555" cy="1541133"/>
      </dsp:txXfrm>
    </dsp:sp>
    <dsp:sp modelId="{64F9AF6B-D2AA-1B40-89F5-0EFAAEF10448}">
      <dsp:nvSpPr>
        <dsp:cNvPr id="0" name=""/>
        <dsp:cNvSpPr/>
      </dsp:nvSpPr>
      <dsp:spPr>
        <a:xfrm>
          <a:off x="3021937" y="1799783"/>
          <a:ext cx="2568555" cy="15411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Industri nyheter</a:t>
          </a:r>
        </a:p>
      </dsp:txBody>
      <dsp:txXfrm>
        <a:off x="3021937" y="1799783"/>
        <a:ext cx="2568555" cy="1541133"/>
      </dsp:txXfrm>
    </dsp:sp>
    <dsp:sp modelId="{409DCFB6-4D5A-7E4C-9B2D-69421A9AEFEB}">
      <dsp:nvSpPr>
        <dsp:cNvPr id="0" name=""/>
        <dsp:cNvSpPr/>
      </dsp:nvSpPr>
      <dsp:spPr>
        <a:xfrm>
          <a:off x="196526" y="3597772"/>
          <a:ext cx="2568555" cy="15411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Konkurrenter</a:t>
          </a:r>
          <a:endParaRPr lang="en-US" sz="3100" kern="1200" dirty="0"/>
        </a:p>
      </dsp:txBody>
      <dsp:txXfrm>
        <a:off x="196526" y="3597772"/>
        <a:ext cx="2568555" cy="1541133"/>
      </dsp:txXfrm>
    </dsp:sp>
    <dsp:sp modelId="{C708FD3C-55EC-C143-9DB5-DBB974160308}">
      <dsp:nvSpPr>
        <dsp:cNvPr id="0" name=""/>
        <dsp:cNvSpPr/>
      </dsp:nvSpPr>
      <dsp:spPr>
        <a:xfrm>
          <a:off x="3021937" y="3597772"/>
          <a:ext cx="2568555" cy="15411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Hur affärer drivs</a:t>
          </a:r>
        </a:p>
      </dsp:txBody>
      <dsp:txXfrm>
        <a:off x="3021937" y="3597772"/>
        <a:ext cx="2568555" cy="154113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589DC-C9E6-524E-8DF9-6A74BA0DCCE9}">
      <dsp:nvSpPr>
        <dsp:cNvPr id="0" name=""/>
        <dsp:cNvSpPr/>
      </dsp:nvSpPr>
      <dsp:spPr>
        <a:xfrm>
          <a:off x="0" y="0"/>
          <a:ext cx="41400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B8735-0A1F-0649-ABAA-C6765F51068B}">
      <dsp:nvSpPr>
        <dsp:cNvPr id="0" name=""/>
        <dsp:cNvSpPr/>
      </dsp:nvSpPr>
      <dsp:spPr>
        <a:xfrm>
          <a:off x="0" y="0"/>
          <a:ext cx="4140096" cy="1756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Den strukturella utformningen av delad informationsmiljö</a:t>
          </a:r>
        </a:p>
      </dsp:txBody>
      <dsp:txXfrm>
        <a:off x="0" y="0"/>
        <a:ext cx="4140096" cy="1756756"/>
      </dsp:txXfrm>
    </dsp:sp>
    <dsp:sp modelId="{CE8E0834-A72C-0247-8ABB-60BCF6BE701C}">
      <dsp:nvSpPr>
        <dsp:cNvPr id="0" name=""/>
        <dsp:cNvSpPr/>
      </dsp:nvSpPr>
      <dsp:spPr>
        <a:xfrm>
          <a:off x="0" y="1756756"/>
          <a:ext cx="41400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14C1A-5F2C-104D-BAFA-5DF586DACC0F}">
      <dsp:nvSpPr>
        <dsp:cNvPr id="0" name=""/>
        <dsp:cNvSpPr/>
      </dsp:nvSpPr>
      <dsp:spPr>
        <a:xfrm>
          <a:off x="0" y="1756756"/>
          <a:ext cx="4140096" cy="1756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Konsten och vetenskapen att organisera och märka webbplatser, intranät, onlinegrupper och programvara för att stödja användbarhet och sökbarhet.</a:t>
          </a:r>
        </a:p>
      </dsp:txBody>
      <dsp:txXfrm>
        <a:off x="0" y="1756756"/>
        <a:ext cx="4140096" cy="17567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79162-1D30-1B4D-AE63-BD97904DAEC8}">
      <dsp:nvSpPr>
        <dsp:cNvPr id="0" name=""/>
        <dsp:cNvSpPr/>
      </dsp:nvSpPr>
      <dsp:spPr>
        <a:xfrm>
          <a:off x="0" y="1103530"/>
          <a:ext cx="578702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E0D72-156F-CC48-80FE-DD3A7E77D701}">
      <dsp:nvSpPr>
        <dsp:cNvPr id="0" name=""/>
        <dsp:cNvSpPr/>
      </dsp:nvSpPr>
      <dsp:spPr>
        <a:xfrm>
          <a:off x="289351" y="675490"/>
          <a:ext cx="4050914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15" tIns="0" rIns="153115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Få ner dina idéer</a:t>
          </a:r>
        </a:p>
      </dsp:txBody>
      <dsp:txXfrm>
        <a:off x="331141" y="717280"/>
        <a:ext cx="3967334" cy="772500"/>
      </dsp:txXfrm>
    </dsp:sp>
    <dsp:sp modelId="{9C3F8D0B-4AA4-BE49-AE91-AE800F301BC5}">
      <dsp:nvSpPr>
        <dsp:cNvPr id="0" name=""/>
        <dsp:cNvSpPr/>
      </dsp:nvSpPr>
      <dsp:spPr>
        <a:xfrm>
          <a:off x="0" y="2418970"/>
          <a:ext cx="578702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03E59-AD2B-CD4F-862B-AC801BDA7B23}">
      <dsp:nvSpPr>
        <dsp:cNvPr id="0" name=""/>
        <dsp:cNvSpPr/>
      </dsp:nvSpPr>
      <dsp:spPr>
        <a:xfrm>
          <a:off x="289351" y="1990930"/>
          <a:ext cx="4050914" cy="856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15" tIns="0" rIns="153115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Visa ett grovt koncept</a:t>
          </a:r>
        </a:p>
      </dsp:txBody>
      <dsp:txXfrm>
        <a:off x="331141" y="2032720"/>
        <a:ext cx="3967334" cy="772500"/>
      </dsp:txXfrm>
    </dsp:sp>
    <dsp:sp modelId="{D0720C84-E2DD-D443-A9C3-8C8870C5262B}">
      <dsp:nvSpPr>
        <dsp:cNvPr id="0" name=""/>
        <dsp:cNvSpPr/>
      </dsp:nvSpPr>
      <dsp:spPr>
        <a:xfrm>
          <a:off x="0" y="3734410"/>
          <a:ext cx="578702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516A9-DF45-2846-B83D-4713FE2F33A9}">
      <dsp:nvSpPr>
        <dsp:cNvPr id="0" name=""/>
        <dsp:cNvSpPr/>
      </dsp:nvSpPr>
      <dsp:spPr>
        <a:xfrm>
          <a:off x="289351" y="3306369"/>
          <a:ext cx="4050914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15" tIns="0" rIns="153115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Snabbt, enkelt, billigt</a:t>
          </a:r>
        </a:p>
      </dsp:txBody>
      <dsp:txXfrm>
        <a:off x="331141" y="3348159"/>
        <a:ext cx="3967334" cy="7725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73C93-72D5-C148-ACC9-ED39B4DCAD3A}">
      <dsp:nvSpPr>
        <dsp:cNvPr id="0" name=""/>
        <dsp:cNvSpPr/>
      </dsp:nvSpPr>
      <dsp:spPr>
        <a:xfrm>
          <a:off x="0" y="47160"/>
          <a:ext cx="6609313" cy="11520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Lägger till mer detaljer och innehåll</a:t>
          </a:r>
        </a:p>
      </dsp:txBody>
      <dsp:txXfrm>
        <a:off x="56237" y="103397"/>
        <a:ext cx="6496839" cy="1039555"/>
      </dsp:txXfrm>
    </dsp:sp>
    <dsp:sp modelId="{876DFE26-A578-D343-967A-8FCAE54A3B26}">
      <dsp:nvSpPr>
        <dsp:cNvPr id="0" name=""/>
        <dsp:cNvSpPr/>
      </dsp:nvSpPr>
      <dsp:spPr>
        <a:xfrm>
          <a:off x="0" y="1282710"/>
          <a:ext cx="6609313" cy="1152029"/>
        </a:xfrm>
        <a:prstGeom prst="roundRect">
          <a:avLst/>
        </a:prstGeom>
        <a:solidFill>
          <a:schemeClr val="accent2">
            <a:hueOff val="-477314"/>
            <a:satOff val="-5810"/>
            <a:lumOff val="-16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Mer realistisk</a:t>
          </a:r>
        </a:p>
      </dsp:txBody>
      <dsp:txXfrm>
        <a:off x="56237" y="1338947"/>
        <a:ext cx="6496839" cy="1039555"/>
      </dsp:txXfrm>
    </dsp:sp>
    <dsp:sp modelId="{F11A2DD4-2CB5-8F43-BE2E-D43D7597E789}">
      <dsp:nvSpPr>
        <dsp:cNvPr id="0" name=""/>
        <dsp:cNvSpPr/>
      </dsp:nvSpPr>
      <dsp:spPr>
        <a:xfrm>
          <a:off x="0" y="2518260"/>
          <a:ext cx="6609313" cy="1152029"/>
        </a:xfrm>
        <a:prstGeom prst="roundRect">
          <a:avLst/>
        </a:prstGeom>
        <a:solidFill>
          <a:schemeClr val="accent2">
            <a:hueOff val="-954627"/>
            <a:satOff val="-11619"/>
            <a:lumOff val="-32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Kan användas för att bygga en verklig visuell design</a:t>
          </a:r>
        </a:p>
      </dsp:txBody>
      <dsp:txXfrm>
        <a:off x="56237" y="2574497"/>
        <a:ext cx="6496839" cy="1039555"/>
      </dsp:txXfrm>
    </dsp:sp>
    <dsp:sp modelId="{20BFBF4D-4BD3-8E4B-82B1-740C973468E6}">
      <dsp:nvSpPr>
        <dsp:cNvPr id="0" name=""/>
        <dsp:cNvSpPr/>
      </dsp:nvSpPr>
      <dsp:spPr>
        <a:xfrm>
          <a:off x="0" y="3753809"/>
          <a:ext cx="6609313" cy="1152029"/>
        </a:xfrm>
        <a:prstGeom prst="roundRect">
          <a:avLst/>
        </a:prstGeom>
        <a:solidFill>
          <a:schemeClr val="accent2">
            <a:hueOff val="-1431941"/>
            <a:satOff val="-17429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Lättare för kunderna att förstå hur slutprodukten kommer att se ut</a:t>
          </a:r>
        </a:p>
      </dsp:txBody>
      <dsp:txXfrm>
        <a:off x="56237" y="3810046"/>
        <a:ext cx="6496839" cy="103955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ED432-6251-6D4F-9E7C-9B79CC6B4DEC}">
      <dsp:nvSpPr>
        <dsp:cNvPr id="0" name=""/>
        <dsp:cNvSpPr/>
      </dsp:nvSpPr>
      <dsp:spPr>
        <a:xfrm>
          <a:off x="2940" y="49067"/>
          <a:ext cx="2332626" cy="13995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Balsamiq</a:t>
          </a:r>
        </a:p>
      </dsp:txBody>
      <dsp:txXfrm>
        <a:off x="2940" y="49067"/>
        <a:ext cx="2332626" cy="1399575"/>
      </dsp:txXfrm>
    </dsp:sp>
    <dsp:sp modelId="{6B5F0451-1756-FD46-AA99-D91AEBFCD782}">
      <dsp:nvSpPr>
        <dsp:cNvPr id="0" name=""/>
        <dsp:cNvSpPr/>
      </dsp:nvSpPr>
      <dsp:spPr>
        <a:xfrm>
          <a:off x="2568829" y="49067"/>
          <a:ext cx="2332626" cy="1399575"/>
        </a:xfrm>
        <a:prstGeom prst="rect">
          <a:avLst/>
        </a:prstGeom>
        <a:solidFill>
          <a:schemeClr val="accent5">
            <a:hueOff val="-218051"/>
            <a:satOff val="412"/>
            <a:lumOff val="-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InVision</a:t>
          </a:r>
          <a:endParaRPr lang="en-US" sz="3000" kern="1200" dirty="0"/>
        </a:p>
      </dsp:txBody>
      <dsp:txXfrm>
        <a:off x="2568829" y="49067"/>
        <a:ext cx="2332626" cy="1399575"/>
      </dsp:txXfrm>
    </dsp:sp>
    <dsp:sp modelId="{9EC4DC88-8CDE-DD48-AEB0-F5F47F6481DD}">
      <dsp:nvSpPr>
        <dsp:cNvPr id="0" name=""/>
        <dsp:cNvSpPr/>
      </dsp:nvSpPr>
      <dsp:spPr>
        <a:xfrm>
          <a:off x="5134718" y="49067"/>
          <a:ext cx="2332626" cy="1399575"/>
        </a:xfrm>
        <a:prstGeom prst="rect">
          <a:avLst/>
        </a:prstGeom>
        <a:solidFill>
          <a:schemeClr val="accent5">
            <a:hueOff val="-436101"/>
            <a:satOff val="825"/>
            <a:lumOff val="-5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Omnigraffle</a:t>
          </a:r>
        </a:p>
      </dsp:txBody>
      <dsp:txXfrm>
        <a:off x="5134718" y="49067"/>
        <a:ext cx="2332626" cy="1399575"/>
      </dsp:txXfrm>
    </dsp:sp>
    <dsp:sp modelId="{B6E52428-A111-374A-A9DE-DDC5E8DF74C7}">
      <dsp:nvSpPr>
        <dsp:cNvPr id="0" name=""/>
        <dsp:cNvSpPr/>
      </dsp:nvSpPr>
      <dsp:spPr>
        <a:xfrm>
          <a:off x="7700608" y="49067"/>
          <a:ext cx="2332626" cy="1399575"/>
        </a:xfrm>
        <a:prstGeom prst="rect">
          <a:avLst/>
        </a:prstGeom>
        <a:solidFill>
          <a:schemeClr val="accent5">
            <a:hueOff val="-654152"/>
            <a:satOff val="1237"/>
            <a:lumOff val="-8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Monster</a:t>
          </a:r>
        </a:p>
      </dsp:txBody>
      <dsp:txXfrm>
        <a:off x="7700608" y="49067"/>
        <a:ext cx="2332626" cy="1399575"/>
      </dsp:txXfrm>
    </dsp:sp>
    <dsp:sp modelId="{E1A6D5BB-659D-1341-9126-96B4530A4155}">
      <dsp:nvSpPr>
        <dsp:cNvPr id="0" name=""/>
        <dsp:cNvSpPr/>
      </dsp:nvSpPr>
      <dsp:spPr>
        <a:xfrm>
          <a:off x="2940" y="1681906"/>
          <a:ext cx="2332626" cy="1399575"/>
        </a:xfrm>
        <a:prstGeom prst="rect">
          <a:avLst/>
        </a:prstGeom>
        <a:solidFill>
          <a:schemeClr val="accent5">
            <a:hueOff val="-872203"/>
            <a:satOff val="1650"/>
            <a:lumOff val="-11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Skiss</a:t>
          </a:r>
        </a:p>
      </dsp:txBody>
      <dsp:txXfrm>
        <a:off x="2940" y="1681906"/>
        <a:ext cx="2332626" cy="1399575"/>
      </dsp:txXfrm>
    </dsp:sp>
    <dsp:sp modelId="{CC509912-D388-CF40-AFCA-B422318B5AD9}">
      <dsp:nvSpPr>
        <dsp:cNvPr id="0" name=""/>
        <dsp:cNvSpPr/>
      </dsp:nvSpPr>
      <dsp:spPr>
        <a:xfrm>
          <a:off x="2568829" y="1681906"/>
          <a:ext cx="2332626" cy="1399575"/>
        </a:xfrm>
        <a:prstGeom prst="rect">
          <a:avLst/>
        </a:prstGeom>
        <a:solidFill>
          <a:schemeClr val="accent5">
            <a:hueOff val="-1090253"/>
            <a:satOff val="2062"/>
            <a:lumOff val="-14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Axure</a:t>
          </a:r>
        </a:p>
      </dsp:txBody>
      <dsp:txXfrm>
        <a:off x="2568829" y="1681906"/>
        <a:ext cx="2332626" cy="1399575"/>
      </dsp:txXfrm>
    </dsp:sp>
    <dsp:sp modelId="{34D1D155-48D8-2E42-9E44-85DBCFE0C5C7}">
      <dsp:nvSpPr>
        <dsp:cNvPr id="0" name=""/>
        <dsp:cNvSpPr/>
      </dsp:nvSpPr>
      <dsp:spPr>
        <a:xfrm>
          <a:off x="5134718" y="1681906"/>
          <a:ext cx="2332626" cy="1399575"/>
        </a:xfrm>
        <a:prstGeom prst="rect">
          <a:avLst/>
        </a:prstGeom>
        <a:solidFill>
          <a:schemeClr val="accent5">
            <a:hueOff val="-1308304"/>
            <a:satOff val="2475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UXPin</a:t>
          </a:r>
        </a:p>
      </dsp:txBody>
      <dsp:txXfrm>
        <a:off x="5134718" y="1681906"/>
        <a:ext cx="2332626" cy="1399575"/>
      </dsp:txXfrm>
    </dsp:sp>
    <dsp:sp modelId="{7865CD5F-95AE-7642-A97A-F529229FDEB9}">
      <dsp:nvSpPr>
        <dsp:cNvPr id="0" name=""/>
        <dsp:cNvSpPr/>
      </dsp:nvSpPr>
      <dsp:spPr>
        <a:xfrm>
          <a:off x="7700608" y="1681906"/>
          <a:ext cx="2332626" cy="1399575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Draw.io</a:t>
          </a:r>
          <a:endParaRPr lang="en-US" sz="3000" kern="1200" dirty="0"/>
        </a:p>
      </dsp:txBody>
      <dsp:txXfrm>
        <a:off x="7700608" y="1681906"/>
        <a:ext cx="2332626" cy="139957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A519A-530F-41C4-B167-4E585CE5380D}">
      <dsp:nvSpPr>
        <dsp:cNvPr id="0" name=""/>
        <dsp:cNvSpPr/>
      </dsp:nvSpPr>
      <dsp:spPr>
        <a:xfrm>
          <a:off x="0" y="3990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7B05C-5F7B-4AC5-AB54-CCDD35E424B2}">
      <dsp:nvSpPr>
        <dsp:cNvPr id="0" name=""/>
        <dsp:cNvSpPr/>
      </dsp:nvSpPr>
      <dsp:spPr>
        <a:xfrm>
          <a:off x="257087" y="195211"/>
          <a:ext cx="467431" cy="4674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F4983-2B54-4D12-A484-0A8C96604E72}">
      <dsp:nvSpPr>
        <dsp:cNvPr id="0" name=""/>
        <dsp:cNvSpPr/>
      </dsp:nvSpPr>
      <dsp:spPr>
        <a:xfrm>
          <a:off x="981606" y="3990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Linjer</a:t>
          </a:r>
        </a:p>
      </dsp:txBody>
      <dsp:txXfrm>
        <a:off x="981606" y="3990"/>
        <a:ext cx="5327197" cy="849875"/>
      </dsp:txXfrm>
    </dsp:sp>
    <dsp:sp modelId="{718ED588-C46F-46BE-9BBF-07B601A8B094}">
      <dsp:nvSpPr>
        <dsp:cNvPr id="0" name=""/>
        <dsp:cNvSpPr/>
      </dsp:nvSpPr>
      <dsp:spPr>
        <a:xfrm>
          <a:off x="0" y="1066334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BD0CF-1F00-465B-B1C3-1BB5460133AC}">
      <dsp:nvSpPr>
        <dsp:cNvPr id="0" name=""/>
        <dsp:cNvSpPr/>
      </dsp:nvSpPr>
      <dsp:spPr>
        <a:xfrm>
          <a:off x="257087" y="1257556"/>
          <a:ext cx="467431" cy="467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C264A-B2A5-4428-A839-A239B59705CD}">
      <dsp:nvSpPr>
        <dsp:cNvPr id="0" name=""/>
        <dsp:cNvSpPr/>
      </dsp:nvSpPr>
      <dsp:spPr>
        <a:xfrm>
          <a:off x="981606" y="1066334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Former</a:t>
          </a:r>
        </a:p>
      </dsp:txBody>
      <dsp:txXfrm>
        <a:off x="981606" y="1066334"/>
        <a:ext cx="5327197" cy="849875"/>
      </dsp:txXfrm>
    </dsp:sp>
    <dsp:sp modelId="{04726626-DA38-4058-9921-1116901F5B6C}">
      <dsp:nvSpPr>
        <dsp:cNvPr id="0" name=""/>
        <dsp:cNvSpPr/>
      </dsp:nvSpPr>
      <dsp:spPr>
        <a:xfrm>
          <a:off x="0" y="2128678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B74A9-FEB8-4A91-B606-2B713F76A816}">
      <dsp:nvSpPr>
        <dsp:cNvPr id="0" name=""/>
        <dsp:cNvSpPr/>
      </dsp:nvSpPr>
      <dsp:spPr>
        <a:xfrm>
          <a:off x="257087" y="2319900"/>
          <a:ext cx="467431" cy="4674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165E9-BD9B-45F3-AAA7-9755F797749C}">
      <dsp:nvSpPr>
        <dsp:cNvPr id="0" name=""/>
        <dsp:cNvSpPr/>
      </dsp:nvSpPr>
      <dsp:spPr>
        <a:xfrm>
          <a:off x="981606" y="2128678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Färger</a:t>
          </a:r>
        </a:p>
      </dsp:txBody>
      <dsp:txXfrm>
        <a:off x="981606" y="2128678"/>
        <a:ext cx="5327197" cy="849875"/>
      </dsp:txXfrm>
    </dsp:sp>
    <dsp:sp modelId="{C90744F9-8D37-4FC7-898A-2FB1A0DE23C4}">
      <dsp:nvSpPr>
        <dsp:cNvPr id="0" name=""/>
        <dsp:cNvSpPr/>
      </dsp:nvSpPr>
      <dsp:spPr>
        <a:xfrm>
          <a:off x="0" y="3191022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92A14-F992-4E43-857E-75C5C18DA6A8}">
      <dsp:nvSpPr>
        <dsp:cNvPr id="0" name=""/>
        <dsp:cNvSpPr/>
      </dsp:nvSpPr>
      <dsp:spPr>
        <a:xfrm>
          <a:off x="257087" y="3382244"/>
          <a:ext cx="467431" cy="4674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D05EB-ACFD-49CD-81E3-86173C53A038}">
      <dsp:nvSpPr>
        <dsp:cNvPr id="0" name=""/>
        <dsp:cNvSpPr/>
      </dsp:nvSpPr>
      <dsp:spPr>
        <a:xfrm>
          <a:off x="981606" y="3191022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Textur</a:t>
          </a:r>
        </a:p>
      </dsp:txBody>
      <dsp:txXfrm>
        <a:off x="981606" y="3191022"/>
        <a:ext cx="5327197" cy="849875"/>
      </dsp:txXfrm>
    </dsp:sp>
    <dsp:sp modelId="{D98F93FC-CA2B-4796-9786-D8B0E1E2E699}">
      <dsp:nvSpPr>
        <dsp:cNvPr id="0" name=""/>
        <dsp:cNvSpPr/>
      </dsp:nvSpPr>
      <dsp:spPr>
        <a:xfrm>
          <a:off x="0" y="4253366"/>
          <a:ext cx="6308804" cy="8498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D337E-EE9C-4526-AE28-28D00FBC6E6E}">
      <dsp:nvSpPr>
        <dsp:cNvPr id="0" name=""/>
        <dsp:cNvSpPr/>
      </dsp:nvSpPr>
      <dsp:spPr>
        <a:xfrm>
          <a:off x="257087" y="4444588"/>
          <a:ext cx="467431" cy="4674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D84A9-13B3-43BE-8314-DFF2F7C519D3}">
      <dsp:nvSpPr>
        <dsp:cNvPr id="0" name=""/>
        <dsp:cNvSpPr/>
      </dsp:nvSpPr>
      <dsp:spPr>
        <a:xfrm>
          <a:off x="981606" y="4253366"/>
          <a:ext cx="5327197" cy="84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945" tIns="89945" rIns="89945" bIns="89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Typografi</a:t>
          </a:r>
        </a:p>
      </dsp:txBody>
      <dsp:txXfrm>
        <a:off x="981606" y="4253366"/>
        <a:ext cx="5327197" cy="849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461D-BD8D-7C4A-AA05-28C31E06D192}">
      <dsp:nvSpPr>
        <dsp:cNvPr id="0" name=""/>
        <dsp:cNvSpPr/>
      </dsp:nvSpPr>
      <dsp:spPr>
        <a:xfrm>
          <a:off x="3136" y="219055"/>
          <a:ext cx="3057897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ANSVAR</a:t>
          </a:r>
        </a:p>
      </dsp:txBody>
      <dsp:txXfrm>
        <a:off x="3136" y="219055"/>
        <a:ext cx="3057897" cy="518400"/>
      </dsp:txXfrm>
    </dsp:sp>
    <dsp:sp modelId="{AA712217-D549-0B44-B129-3FBA15CD6644}">
      <dsp:nvSpPr>
        <dsp:cNvPr id="0" name=""/>
        <dsp:cNvSpPr/>
      </dsp:nvSpPr>
      <dsp:spPr>
        <a:xfrm>
          <a:off x="3136" y="737455"/>
          <a:ext cx="3057897" cy="21740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Genomföra användarintervjuer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Undersök marknadsdata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Samla resultat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Designstudier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Genomför användbarhet och A / B-testning</a:t>
          </a:r>
          <a:endParaRPr lang="en-US" sz="1800" kern="1200"/>
        </a:p>
      </dsp:txBody>
      <dsp:txXfrm>
        <a:off x="3136" y="737455"/>
        <a:ext cx="3057897" cy="2174039"/>
      </dsp:txXfrm>
    </dsp:sp>
    <dsp:sp modelId="{AC034787-9865-CD4A-9E55-506BA3BE6089}">
      <dsp:nvSpPr>
        <dsp:cNvPr id="0" name=""/>
        <dsp:cNvSpPr/>
      </dsp:nvSpPr>
      <dsp:spPr>
        <a:xfrm>
          <a:off x="3489138" y="219055"/>
          <a:ext cx="3057897" cy="5184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LEVERANSER</a:t>
          </a:r>
        </a:p>
      </dsp:txBody>
      <dsp:txXfrm>
        <a:off x="3489138" y="219055"/>
        <a:ext cx="3057897" cy="518400"/>
      </dsp:txXfrm>
    </dsp:sp>
    <dsp:sp modelId="{870E4B40-2548-BC44-95AF-4E68AC8678E9}">
      <dsp:nvSpPr>
        <dsp:cNvPr id="0" name=""/>
        <dsp:cNvSpPr/>
      </dsp:nvSpPr>
      <dsp:spPr>
        <a:xfrm>
          <a:off x="3489138" y="737455"/>
          <a:ext cx="3057897" cy="2174039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Användarpersoner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Testresultat för användbarhet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Undersökande användarstudier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Intervjuresultat</a:t>
          </a:r>
          <a:endParaRPr lang="en-US" sz="1800" kern="1200"/>
        </a:p>
      </dsp:txBody>
      <dsp:txXfrm>
        <a:off x="3489138" y="737455"/>
        <a:ext cx="3057897" cy="2174039"/>
      </dsp:txXfrm>
    </dsp:sp>
    <dsp:sp modelId="{6A22D9E7-4E73-8E4A-9AB4-F24E62172FE7}">
      <dsp:nvSpPr>
        <dsp:cNvPr id="0" name=""/>
        <dsp:cNvSpPr/>
      </dsp:nvSpPr>
      <dsp:spPr>
        <a:xfrm>
          <a:off x="6975141" y="219055"/>
          <a:ext cx="3057897" cy="5184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VERKTYG</a:t>
          </a:r>
        </a:p>
      </dsp:txBody>
      <dsp:txXfrm>
        <a:off x="6975141" y="219055"/>
        <a:ext cx="3057897" cy="518400"/>
      </dsp:txXfrm>
    </dsp:sp>
    <dsp:sp modelId="{1E727D27-3E03-5B4C-B51E-7ACDF72CA99D}">
      <dsp:nvSpPr>
        <dsp:cNvPr id="0" name=""/>
        <dsp:cNvSpPr/>
      </dsp:nvSpPr>
      <dsp:spPr>
        <a:xfrm>
          <a:off x="6975141" y="737455"/>
          <a:ext cx="3057897" cy="2174039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Mikrofoner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Kameror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Dokument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Papper</a:t>
          </a:r>
          <a:endParaRPr lang="en-US" sz="1800" kern="1200"/>
        </a:p>
      </dsp:txBody>
      <dsp:txXfrm>
        <a:off x="6975141" y="737455"/>
        <a:ext cx="3057897" cy="21740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DF2D9-DD0E-5E4D-A8D0-97ECCD7A1ED5}">
      <dsp:nvSpPr>
        <dsp:cNvPr id="0" name=""/>
        <dsp:cNvSpPr/>
      </dsp:nvSpPr>
      <dsp:spPr>
        <a:xfrm>
          <a:off x="12054" y="40263"/>
          <a:ext cx="3265425" cy="979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41" tIns="258041" rIns="258041" bIns="25804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ANSVAR</a:t>
          </a:r>
        </a:p>
      </dsp:txBody>
      <dsp:txXfrm>
        <a:off x="12054" y="40263"/>
        <a:ext cx="3265425" cy="979627"/>
      </dsp:txXfrm>
    </dsp:sp>
    <dsp:sp modelId="{59E33094-FD16-EE43-BC8E-98A5F4307D7D}">
      <dsp:nvSpPr>
        <dsp:cNvPr id="0" name=""/>
        <dsp:cNvSpPr/>
      </dsp:nvSpPr>
      <dsp:spPr>
        <a:xfrm>
          <a:off x="12054" y="1019890"/>
          <a:ext cx="3265425" cy="20703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51" tIns="322551" rIns="322551" bIns="3225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Genomföra ett innehållsinventering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Kortsortering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Skapa navigering och hierarki, inklusive etiketter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Skapa wireframes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Datamodellering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Skapa en webbplatskarta</a:t>
          </a:r>
          <a:endParaRPr lang="en-US" sz="1100" kern="1200"/>
        </a:p>
      </dsp:txBody>
      <dsp:txXfrm>
        <a:off x="12054" y="1019890"/>
        <a:ext cx="3265425" cy="2070396"/>
      </dsp:txXfrm>
    </dsp:sp>
    <dsp:sp modelId="{847655AC-02F9-6844-A2F6-A422BC5FFF98}">
      <dsp:nvSpPr>
        <dsp:cNvPr id="0" name=""/>
        <dsp:cNvSpPr/>
      </dsp:nvSpPr>
      <dsp:spPr>
        <a:xfrm>
          <a:off x="3385374" y="40263"/>
          <a:ext cx="3265425" cy="979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41" tIns="258041" rIns="258041" bIns="25804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LEVERANSER</a:t>
          </a:r>
        </a:p>
      </dsp:txBody>
      <dsp:txXfrm>
        <a:off x="3385374" y="40263"/>
        <a:ext cx="3265425" cy="979627"/>
      </dsp:txXfrm>
    </dsp:sp>
    <dsp:sp modelId="{72C1D36E-89E5-4041-91C2-BD1C502ABAB1}">
      <dsp:nvSpPr>
        <dsp:cNvPr id="0" name=""/>
        <dsp:cNvSpPr/>
      </dsp:nvSpPr>
      <dsp:spPr>
        <a:xfrm>
          <a:off x="3385374" y="1019890"/>
          <a:ext cx="3265425" cy="20703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51" tIns="322551" rIns="322551" bIns="3225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Innehållsinventering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Kortsorteringsresultat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Wireframes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Märkningssystem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 err="1"/>
            <a:t>Webbplatskarta</a:t>
          </a:r>
          <a:r>
            <a:rPr lang="en-GB" sz="1100" b="1" kern="1200" dirty="0"/>
            <a:t> </a:t>
          </a:r>
          <a:r>
            <a:rPr lang="en-US" sz="1100" b="1" kern="1200" dirty="0"/>
            <a:t>(Sitemap)</a:t>
          </a:r>
          <a:endParaRPr lang="en-US" sz="1100" kern="1200" dirty="0"/>
        </a:p>
      </dsp:txBody>
      <dsp:txXfrm>
        <a:off x="3385374" y="1019890"/>
        <a:ext cx="3265425" cy="2070396"/>
      </dsp:txXfrm>
    </dsp:sp>
    <dsp:sp modelId="{EC6A66C3-B4DD-7744-A540-1A77C7A09FE4}">
      <dsp:nvSpPr>
        <dsp:cNvPr id="0" name=""/>
        <dsp:cNvSpPr/>
      </dsp:nvSpPr>
      <dsp:spPr>
        <a:xfrm>
          <a:off x="6758694" y="40263"/>
          <a:ext cx="3265425" cy="9796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8041" tIns="258041" rIns="258041" bIns="25804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VERKTYG</a:t>
          </a:r>
        </a:p>
      </dsp:txBody>
      <dsp:txXfrm>
        <a:off x="6758694" y="40263"/>
        <a:ext cx="3265425" cy="979627"/>
      </dsp:txXfrm>
    </dsp:sp>
    <dsp:sp modelId="{94DC0C9B-DEDF-AC4D-BF2D-C16FFBA0F942}">
      <dsp:nvSpPr>
        <dsp:cNvPr id="0" name=""/>
        <dsp:cNvSpPr/>
      </dsp:nvSpPr>
      <dsp:spPr>
        <a:xfrm>
          <a:off x="6758694" y="1019890"/>
          <a:ext cx="3265425" cy="20703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551" tIns="322551" rIns="322551" bIns="3225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Papper / whiteboard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Omnigraffle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Axure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MindManager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XMind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Treejack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OptimalSort</a:t>
          </a:r>
          <a:endParaRPr lang="en-US" sz="1100" kern="1200"/>
        </a:p>
      </dsp:txBody>
      <dsp:txXfrm>
        <a:off x="6758694" y="1019890"/>
        <a:ext cx="3265425" cy="2070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05CCD-119B-9548-A77D-EA57A9732E64}">
      <dsp:nvSpPr>
        <dsp:cNvPr id="0" name=""/>
        <dsp:cNvSpPr/>
      </dsp:nvSpPr>
      <dsp:spPr>
        <a:xfrm>
          <a:off x="3136" y="41487"/>
          <a:ext cx="3057897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ANSVAR</a:t>
          </a:r>
        </a:p>
      </dsp:txBody>
      <dsp:txXfrm>
        <a:off x="3136" y="41487"/>
        <a:ext cx="3057897" cy="518400"/>
      </dsp:txXfrm>
    </dsp:sp>
    <dsp:sp modelId="{EF675620-4B0F-074F-A6BF-6E8BC125E289}">
      <dsp:nvSpPr>
        <dsp:cNvPr id="0" name=""/>
        <dsp:cNvSpPr/>
      </dsp:nvSpPr>
      <dsp:spPr>
        <a:xfrm>
          <a:off x="3136" y="559887"/>
          <a:ext cx="3057897" cy="252917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Skapa storyboards
Skapa wireframes </a:t>
          </a:r>
          <a:r>
            <a:rPr lang="en-GB" sz="1800" b="1" kern="1200" dirty="0" err="1"/>
            <a:t>och</a:t>
          </a:r>
          <a:r>
            <a:rPr lang="en-GB" sz="1800" b="1" kern="1200" dirty="0"/>
            <a:t> </a:t>
          </a:r>
          <a:r>
            <a:rPr lang="en-GB" sz="1800" b="1" kern="1200" dirty="0" err="1"/>
            <a:t>prototyper</a:t>
          </a:r>
          <a:r>
            <a:rPr lang="en-GB" sz="1800" b="1" kern="1200" dirty="0"/>
            <a:t> </a:t>
          </a:r>
          <a:r>
            <a:rPr lang="en-GB" sz="1800" b="1" kern="1200" dirty="0" err="1"/>
            <a:t>av</a:t>
          </a:r>
          <a:r>
            <a:rPr lang="en-GB" sz="1800" b="1" kern="1200" dirty="0"/>
            <a:t> </a:t>
          </a:r>
          <a:r>
            <a:rPr lang="en-GB" sz="1800" b="1" kern="1200" dirty="0" err="1"/>
            <a:t>viktiga</a:t>
          </a:r>
          <a:r>
            <a:rPr lang="en-GB" sz="1800" b="1" kern="1200" dirty="0"/>
            <a:t> </a:t>
          </a:r>
          <a:r>
            <a:rPr lang="en-GB" sz="1800" b="1" kern="1200" dirty="0" err="1"/>
            <a:t>interaktioner</a:t>
          </a:r>
          <a:endParaRPr lang="en-US" sz="1800" kern="1200" dirty="0"/>
        </a:p>
      </dsp:txBody>
      <dsp:txXfrm>
        <a:off x="3136" y="559887"/>
        <a:ext cx="3057897" cy="2529174"/>
      </dsp:txXfrm>
    </dsp:sp>
    <dsp:sp modelId="{42440E2E-77E3-5A4B-90FD-A37B58E8B757}">
      <dsp:nvSpPr>
        <dsp:cNvPr id="0" name=""/>
        <dsp:cNvSpPr/>
      </dsp:nvSpPr>
      <dsp:spPr>
        <a:xfrm>
          <a:off x="3489138" y="41487"/>
          <a:ext cx="3057897" cy="5184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LEVERANSER</a:t>
          </a:r>
        </a:p>
      </dsp:txBody>
      <dsp:txXfrm>
        <a:off x="3489138" y="41487"/>
        <a:ext cx="3057897" cy="518400"/>
      </dsp:txXfrm>
    </dsp:sp>
    <dsp:sp modelId="{EA458DF5-67A5-B540-AE91-41ABB94C1D86}">
      <dsp:nvSpPr>
        <dsp:cNvPr id="0" name=""/>
        <dsp:cNvSpPr/>
      </dsp:nvSpPr>
      <dsp:spPr>
        <a:xfrm>
          <a:off x="3489138" y="559887"/>
          <a:ext cx="3057897" cy="2529174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Wireframes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Prototyper</a:t>
          </a:r>
          <a:endParaRPr lang="en-US" sz="1800" b="1" kern="1200" dirty="0"/>
        </a:p>
      </dsp:txBody>
      <dsp:txXfrm>
        <a:off x="3489138" y="559887"/>
        <a:ext cx="3057897" cy="2529174"/>
      </dsp:txXfrm>
    </dsp:sp>
    <dsp:sp modelId="{0D70BFA9-0B75-C544-A05C-1DBFCC950F40}">
      <dsp:nvSpPr>
        <dsp:cNvPr id="0" name=""/>
        <dsp:cNvSpPr/>
      </dsp:nvSpPr>
      <dsp:spPr>
        <a:xfrm>
          <a:off x="6975141" y="41487"/>
          <a:ext cx="3057897" cy="5184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VERKTYG</a:t>
          </a:r>
        </a:p>
      </dsp:txBody>
      <dsp:txXfrm>
        <a:off x="6975141" y="41487"/>
        <a:ext cx="3057897" cy="518400"/>
      </dsp:txXfrm>
    </dsp:sp>
    <dsp:sp modelId="{0A28D16B-71A4-9E43-A10E-775723AF3629}">
      <dsp:nvSpPr>
        <dsp:cNvPr id="0" name=""/>
        <dsp:cNvSpPr/>
      </dsp:nvSpPr>
      <dsp:spPr>
        <a:xfrm>
          <a:off x="6975141" y="559887"/>
          <a:ext cx="3057897" cy="2529174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 err="1"/>
            <a:t>Papper</a:t>
          </a:r>
          <a:r>
            <a:rPr lang="en-GB" sz="1800" b="1" kern="1200" dirty="0"/>
            <a:t>/whiteboard
Balsamiq
</a:t>
          </a:r>
          <a:r>
            <a:rPr lang="en-GB" sz="1800" b="1" kern="1200" dirty="0" err="1"/>
            <a:t>InVision</a:t>
          </a:r>
          <a:r>
            <a:rPr lang="en-GB" sz="1800" b="1" kern="1200" dirty="0"/>
            <a:t>
</a:t>
          </a:r>
          <a:r>
            <a:rPr lang="en-GB" sz="1800" b="1" kern="1200" dirty="0" err="1"/>
            <a:t>Omnigraffle</a:t>
          </a:r>
          <a:r>
            <a:rPr lang="en-GB" sz="1800" b="1" kern="1200" dirty="0"/>
            <a:t>
</a:t>
          </a:r>
          <a:r>
            <a:rPr lang="en-GB" sz="1800" b="1" kern="1200" dirty="0" err="1"/>
            <a:t>Patternry</a:t>
          </a:r>
          <a:r>
            <a:rPr lang="en-GB" sz="1800" b="1" kern="1200" dirty="0"/>
            <a:t>
Sketch
Axure
</a:t>
          </a:r>
          <a:r>
            <a:rPr lang="en-GB" sz="1800" b="1" kern="1200" dirty="0" err="1"/>
            <a:t>UXPin</a:t>
          </a:r>
          <a:endParaRPr lang="en-US" sz="1800" kern="1200" dirty="0"/>
        </a:p>
      </dsp:txBody>
      <dsp:txXfrm>
        <a:off x="6975141" y="559887"/>
        <a:ext cx="3057897" cy="25291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05CCD-119B-9548-A77D-EA57A9732E64}">
      <dsp:nvSpPr>
        <dsp:cNvPr id="0" name=""/>
        <dsp:cNvSpPr/>
      </dsp:nvSpPr>
      <dsp:spPr>
        <a:xfrm>
          <a:off x="3136" y="120235"/>
          <a:ext cx="3057897" cy="518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ANSVAR</a:t>
          </a:r>
        </a:p>
      </dsp:txBody>
      <dsp:txXfrm>
        <a:off x="3136" y="120235"/>
        <a:ext cx="3057897" cy="518400"/>
      </dsp:txXfrm>
    </dsp:sp>
    <dsp:sp modelId="{EF675620-4B0F-074F-A6BF-6E8BC125E289}">
      <dsp:nvSpPr>
        <dsp:cNvPr id="0" name=""/>
        <dsp:cNvSpPr/>
      </dsp:nvSpPr>
      <dsp:spPr>
        <a:xfrm>
          <a:off x="3136" y="638635"/>
          <a:ext cx="3057897" cy="23716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Skapa </a:t>
          </a:r>
          <a:r>
            <a:rPr lang="en-GB" sz="1800" b="1" kern="1200" dirty="0" err="1"/>
            <a:t>ikoner</a:t>
          </a:r>
          <a:r>
            <a:rPr lang="en-GB" sz="1800" b="1" kern="1200" dirty="0"/>
            <a:t>, </a:t>
          </a:r>
          <a:r>
            <a:rPr lang="en-GB" sz="1800" b="1" kern="1200" dirty="0" err="1"/>
            <a:t>kontroller</a:t>
          </a:r>
          <a:r>
            <a:rPr lang="en-GB" sz="1800" b="1" kern="1200" dirty="0"/>
            <a:t> </a:t>
          </a:r>
          <a:r>
            <a:rPr lang="en-GB" sz="1800" b="1" kern="1200" dirty="0" err="1"/>
            <a:t>och</a:t>
          </a:r>
          <a:r>
            <a:rPr lang="en-GB" sz="1800" b="1" kern="1200" dirty="0"/>
            <a:t> </a:t>
          </a:r>
          <a:r>
            <a:rPr lang="en-GB" sz="1800" b="1" kern="1200" dirty="0" err="1"/>
            <a:t>visuella</a:t>
          </a:r>
          <a:r>
            <a:rPr lang="en-GB" sz="1800" b="1" kern="1200" dirty="0"/>
            <a:t> element </a:t>
          </a:r>
          <a:r>
            <a:rPr lang="en-GB" sz="1800" b="1" kern="1200" dirty="0" err="1"/>
            <a:t>för</a:t>
          </a:r>
          <a:r>
            <a:rPr lang="en-GB" sz="1800" b="1" kern="1200" dirty="0"/>
            <a:t> </a:t>
          </a:r>
          <a:r>
            <a:rPr lang="en-GB" sz="1800" b="1" kern="1200" dirty="0" err="1"/>
            <a:t>användargränssnittet</a:t>
          </a:r>
          <a:r>
            <a:rPr lang="en-GB" sz="1800" b="1" kern="1200" dirty="0"/>
            <a:t>
</a:t>
          </a:r>
          <a:r>
            <a:rPr lang="en-GB" sz="1800" b="1" kern="1200" dirty="0" err="1"/>
            <a:t>Använd</a:t>
          </a:r>
          <a:r>
            <a:rPr lang="en-GB" sz="1800" b="1" kern="1200" dirty="0"/>
            <a:t> </a:t>
          </a:r>
          <a:r>
            <a:rPr lang="en-GB" sz="1800" b="1" kern="1200" dirty="0" err="1"/>
            <a:t>olika</a:t>
          </a:r>
          <a:r>
            <a:rPr lang="en-GB" sz="1800" b="1" kern="1200" dirty="0"/>
            <a:t> </a:t>
          </a:r>
          <a:r>
            <a:rPr lang="en-GB" sz="1800" b="1" kern="1200" dirty="0" err="1"/>
            <a:t>typer</a:t>
          </a:r>
          <a:r>
            <a:rPr lang="en-GB" sz="1800" b="1" kern="1200" dirty="0"/>
            <a:t> </a:t>
          </a:r>
          <a:r>
            <a:rPr lang="en-GB" sz="1800" b="1" kern="1200" dirty="0" err="1"/>
            <a:t>av</a:t>
          </a:r>
          <a:r>
            <a:rPr lang="en-GB" sz="1800" b="1" kern="1200" dirty="0"/>
            <a:t> </a:t>
          </a:r>
          <a:r>
            <a:rPr lang="en-GB" sz="1800" b="1" kern="1200" dirty="0" err="1"/>
            <a:t>typografi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Skapa </a:t>
          </a:r>
          <a:r>
            <a:rPr lang="en-GB" sz="1800" b="1" kern="1200" dirty="0" err="1"/>
            <a:t>och</a:t>
          </a:r>
          <a:r>
            <a:rPr lang="en-GB" sz="1800" b="1" kern="1200" dirty="0"/>
            <a:t> </a:t>
          </a:r>
          <a:r>
            <a:rPr lang="en-GB" sz="1800" b="1" kern="1200" dirty="0" err="1"/>
            <a:t>användar</a:t>
          </a:r>
          <a:r>
            <a:rPr lang="en-GB" sz="1800" b="1" kern="1200" dirty="0"/>
            <a:t> </a:t>
          </a:r>
          <a:r>
            <a:rPr lang="en-GB" sz="1800" b="1" kern="1200" dirty="0" err="1"/>
            <a:t>stilar</a:t>
          </a:r>
          <a:r>
            <a:rPr lang="en-GB" sz="1800" b="1" kern="1200" dirty="0"/>
            <a:t>
Skapa </a:t>
          </a:r>
          <a:r>
            <a:rPr lang="en-GB" sz="1800" b="1" kern="1200" dirty="0" err="1"/>
            <a:t>och</a:t>
          </a:r>
          <a:r>
            <a:rPr lang="en-GB" sz="1800" b="1" kern="1200" dirty="0"/>
            <a:t> </a:t>
          </a:r>
          <a:r>
            <a:rPr lang="en-GB" sz="1800" b="1" kern="1200" dirty="0" err="1"/>
            <a:t>genomdriva</a:t>
          </a:r>
          <a:r>
            <a:rPr lang="en-GB" sz="1800" b="1" kern="1200" dirty="0"/>
            <a:t> </a:t>
          </a:r>
          <a:r>
            <a:rPr lang="en-GB" sz="1800" b="1" kern="1200" dirty="0" err="1"/>
            <a:t>varumärkesprinciper</a:t>
          </a:r>
          <a:endParaRPr lang="en-US" sz="1800" kern="1200" dirty="0"/>
        </a:p>
      </dsp:txBody>
      <dsp:txXfrm>
        <a:off x="3136" y="638635"/>
        <a:ext cx="3057897" cy="2371680"/>
      </dsp:txXfrm>
    </dsp:sp>
    <dsp:sp modelId="{42440E2E-77E3-5A4B-90FD-A37B58E8B757}">
      <dsp:nvSpPr>
        <dsp:cNvPr id="0" name=""/>
        <dsp:cNvSpPr/>
      </dsp:nvSpPr>
      <dsp:spPr>
        <a:xfrm>
          <a:off x="3489138" y="120235"/>
          <a:ext cx="3057897" cy="5184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LEVERANSER</a:t>
          </a:r>
        </a:p>
      </dsp:txBody>
      <dsp:txXfrm>
        <a:off x="3489138" y="120235"/>
        <a:ext cx="3057897" cy="518400"/>
      </dsp:txXfrm>
    </dsp:sp>
    <dsp:sp modelId="{EA458DF5-67A5-B540-AE91-41ABB94C1D86}">
      <dsp:nvSpPr>
        <dsp:cNvPr id="0" name=""/>
        <dsp:cNvSpPr/>
      </dsp:nvSpPr>
      <dsp:spPr>
        <a:xfrm>
          <a:off x="3489138" y="638635"/>
          <a:ext cx="3057897" cy="2371680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 err="1"/>
            <a:t>Mockups</a:t>
          </a:r>
          <a:r>
            <a:rPr lang="en-GB" sz="1800" b="1" kern="1200" dirty="0"/>
            <a:t>
</a:t>
          </a:r>
          <a:r>
            <a:rPr lang="en-GB" sz="1800" b="1" kern="1200" dirty="0" err="1"/>
            <a:t>Stil</a:t>
          </a:r>
          <a:r>
            <a:rPr lang="en-GB" sz="1800" b="1" kern="1200" dirty="0"/>
            <a:t> guide
</a:t>
          </a:r>
          <a:r>
            <a:rPr lang="en-GB" sz="1800" b="1" kern="1200" dirty="0" err="1"/>
            <a:t>Grafiska</a:t>
          </a:r>
          <a:r>
            <a:rPr lang="en-GB" sz="1800" b="1" kern="1200" dirty="0"/>
            <a:t> filer (PNGs, JPG, etc.)</a:t>
          </a:r>
          <a:endParaRPr lang="en-US" sz="1800" b="1" kern="1200" dirty="0"/>
        </a:p>
      </dsp:txBody>
      <dsp:txXfrm>
        <a:off x="3489138" y="638635"/>
        <a:ext cx="3057897" cy="2371680"/>
      </dsp:txXfrm>
    </dsp:sp>
    <dsp:sp modelId="{0D70BFA9-0B75-C544-A05C-1DBFCC950F40}">
      <dsp:nvSpPr>
        <dsp:cNvPr id="0" name=""/>
        <dsp:cNvSpPr/>
      </dsp:nvSpPr>
      <dsp:spPr>
        <a:xfrm>
          <a:off x="6975141" y="120235"/>
          <a:ext cx="3057897" cy="5184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VERKTYG</a:t>
          </a:r>
        </a:p>
      </dsp:txBody>
      <dsp:txXfrm>
        <a:off x="6975141" y="120235"/>
        <a:ext cx="3057897" cy="518400"/>
      </dsp:txXfrm>
    </dsp:sp>
    <dsp:sp modelId="{0A28D16B-71A4-9E43-A10E-775723AF3629}">
      <dsp:nvSpPr>
        <dsp:cNvPr id="0" name=""/>
        <dsp:cNvSpPr/>
      </dsp:nvSpPr>
      <dsp:spPr>
        <a:xfrm>
          <a:off x="6975141" y="638635"/>
          <a:ext cx="3057897" cy="2371680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1" kern="1200" dirty="0"/>
            <a:t>Photoshop
Illustrator
Sketch</a:t>
          </a:r>
          <a:endParaRPr lang="en-US" sz="1800" kern="1200" dirty="0"/>
        </a:p>
      </dsp:txBody>
      <dsp:txXfrm>
        <a:off x="6975141" y="638635"/>
        <a:ext cx="3057897" cy="23716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05CCD-119B-9548-A77D-EA57A9732E64}">
      <dsp:nvSpPr>
        <dsp:cNvPr id="0" name=""/>
        <dsp:cNvSpPr/>
      </dsp:nvSpPr>
      <dsp:spPr>
        <a:xfrm>
          <a:off x="3136" y="10480"/>
          <a:ext cx="3057897" cy="633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ANSVAR</a:t>
          </a:r>
        </a:p>
      </dsp:txBody>
      <dsp:txXfrm>
        <a:off x="3136" y="10480"/>
        <a:ext cx="3057897" cy="633600"/>
      </dsp:txXfrm>
    </dsp:sp>
    <dsp:sp modelId="{EF675620-4B0F-074F-A6BF-6E8BC125E289}">
      <dsp:nvSpPr>
        <dsp:cNvPr id="0" name=""/>
        <dsp:cNvSpPr/>
      </dsp:nvSpPr>
      <dsp:spPr>
        <a:xfrm>
          <a:off x="3136" y="644080"/>
          <a:ext cx="3057897" cy="247598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 err="1"/>
            <a:t>Skriver</a:t>
          </a:r>
          <a:r>
            <a:rPr lang="en-GB" sz="2200" b="1" kern="1200" dirty="0"/>
            <a:t> </a:t>
          </a:r>
          <a:r>
            <a:rPr lang="en-GB" sz="2200" b="1" kern="1200" dirty="0" err="1"/>
            <a:t>kod</a:t>
          </a:r>
          <a:r>
            <a:rPr lang="en-GB" sz="2200" b="1" kern="1200" dirty="0"/>
            <a:t> </a:t>
          </a:r>
          <a:r>
            <a:rPr lang="en-GB" sz="2200" b="1" kern="1200" dirty="0" err="1"/>
            <a:t>för</a:t>
          </a:r>
          <a:r>
            <a:rPr lang="en-GB" sz="2200" b="1" kern="1200" dirty="0"/>
            <a:t> </a:t>
          </a:r>
          <a:r>
            <a:rPr lang="en-GB" sz="2200" b="1" kern="1200" dirty="0" err="1"/>
            <a:t>att</a:t>
          </a:r>
          <a:r>
            <a:rPr lang="en-GB" sz="2200" b="1" kern="1200" dirty="0"/>
            <a:t> </a:t>
          </a:r>
          <a:r>
            <a:rPr lang="en-GB" sz="2200" b="1" kern="1200" dirty="0" err="1"/>
            <a:t>göra</a:t>
          </a:r>
          <a:r>
            <a:rPr lang="en-GB" sz="2200" b="1" kern="1200" dirty="0"/>
            <a:t> den </a:t>
          </a:r>
          <a:r>
            <a:rPr lang="en-GB" sz="2200" b="1" kern="1200" dirty="0" err="1"/>
            <a:t>grafiska</a:t>
          </a:r>
          <a:r>
            <a:rPr lang="en-GB" sz="2200" b="1" kern="1200" dirty="0"/>
            <a:t> </a:t>
          </a:r>
          <a:r>
            <a:rPr lang="en-GB" sz="2200" b="1" kern="1200" dirty="0" err="1"/>
            <a:t>formgivares</a:t>
          </a:r>
          <a:r>
            <a:rPr lang="en-GB" sz="2200" b="1" kern="1200" dirty="0"/>
            <a:t> </a:t>
          </a:r>
          <a:r>
            <a:rPr lang="en-GB" sz="2200" b="1" kern="1200" dirty="0" err="1"/>
            <a:t>statiska</a:t>
          </a:r>
          <a:r>
            <a:rPr lang="en-GB" sz="2200" b="1" kern="1200" dirty="0"/>
            <a:t> design till </a:t>
          </a:r>
          <a:r>
            <a:rPr lang="en-GB" sz="2200" b="1" kern="1200" dirty="0" err="1"/>
            <a:t>en</a:t>
          </a:r>
          <a:r>
            <a:rPr lang="en-GB" sz="2200" b="1" kern="1200" dirty="0"/>
            <a:t> </a:t>
          </a:r>
          <a:r>
            <a:rPr lang="en-GB" sz="2200" b="1" kern="1200" dirty="0" err="1"/>
            <a:t>fungerande</a:t>
          </a:r>
          <a:r>
            <a:rPr lang="en-GB" sz="2200" b="1" kern="1200" dirty="0"/>
            <a:t>, </a:t>
          </a:r>
          <a:r>
            <a:rPr lang="en-GB" sz="2200" b="1" kern="1200" dirty="0" err="1"/>
            <a:t>interaktiv</a:t>
          </a:r>
          <a:r>
            <a:rPr lang="en-GB" sz="2200" b="1" kern="1200" dirty="0"/>
            <a:t> </a:t>
          </a:r>
          <a:r>
            <a:rPr lang="en-GB" sz="2200" b="1" kern="1200" dirty="0" err="1"/>
            <a:t>upplevelse</a:t>
          </a:r>
          <a:endParaRPr lang="en-US" sz="2200" kern="1200" dirty="0"/>
        </a:p>
      </dsp:txBody>
      <dsp:txXfrm>
        <a:off x="3136" y="644080"/>
        <a:ext cx="3057897" cy="2475989"/>
      </dsp:txXfrm>
    </dsp:sp>
    <dsp:sp modelId="{42440E2E-77E3-5A4B-90FD-A37B58E8B757}">
      <dsp:nvSpPr>
        <dsp:cNvPr id="0" name=""/>
        <dsp:cNvSpPr/>
      </dsp:nvSpPr>
      <dsp:spPr>
        <a:xfrm>
          <a:off x="3489138" y="10480"/>
          <a:ext cx="3057897" cy="6336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LEVERANSER</a:t>
          </a:r>
        </a:p>
      </dsp:txBody>
      <dsp:txXfrm>
        <a:off x="3489138" y="10480"/>
        <a:ext cx="3057897" cy="633600"/>
      </dsp:txXfrm>
    </dsp:sp>
    <dsp:sp modelId="{EA458DF5-67A5-B540-AE91-41ABB94C1D86}">
      <dsp:nvSpPr>
        <dsp:cNvPr id="0" name=""/>
        <dsp:cNvSpPr/>
      </dsp:nvSpPr>
      <dsp:spPr>
        <a:xfrm>
          <a:off x="3489138" y="644080"/>
          <a:ext cx="3057897" cy="2475989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 err="1"/>
            <a:t>Fungerande</a:t>
          </a:r>
          <a:r>
            <a:rPr lang="en-GB" sz="2200" b="1" kern="1200" dirty="0"/>
            <a:t> </a:t>
          </a:r>
          <a:r>
            <a:rPr lang="en-GB" sz="2200" b="1" kern="1200" dirty="0" err="1"/>
            <a:t>och</a:t>
          </a:r>
          <a:r>
            <a:rPr lang="en-GB" sz="2200" b="1" kern="1200" dirty="0"/>
            <a:t> </a:t>
          </a:r>
          <a:r>
            <a:rPr lang="en-GB" sz="2200" b="1" kern="1200" dirty="0" err="1"/>
            <a:t>funktionel</a:t>
          </a:r>
          <a:r>
            <a:rPr lang="en-GB" sz="2200" b="1" kern="1200" dirty="0"/>
            <a:t> </a:t>
          </a:r>
          <a:r>
            <a:rPr lang="en-GB" sz="2200" b="1" kern="1200" dirty="0" err="1"/>
            <a:t>kod</a:t>
          </a:r>
          <a:r>
            <a:rPr lang="en-GB" sz="2200" b="1" kern="1200" dirty="0"/>
            <a:t> (</a:t>
          </a:r>
          <a:r>
            <a:rPr lang="en-GB" sz="2200" b="1" kern="1200" dirty="0" err="1"/>
            <a:t>webbsidor</a:t>
          </a:r>
          <a:r>
            <a:rPr lang="en-GB" sz="2200" b="1" kern="1200" dirty="0"/>
            <a:t>)</a:t>
          </a:r>
          <a:endParaRPr lang="en-US" sz="2200" b="1" kern="1200" dirty="0"/>
        </a:p>
      </dsp:txBody>
      <dsp:txXfrm>
        <a:off x="3489138" y="644080"/>
        <a:ext cx="3057897" cy="2475989"/>
      </dsp:txXfrm>
    </dsp:sp>
    <dsp:sp modelId="{0D70BFA9-0B75-C544-A05C-1DBFCC950F40}">
      <dsp:nvSpPr>
        <dsp:cNvPr id="0" name=""/>
        <dsp:cNvSpPr/>
      </dsp:nvSpPr>
      <dsp:spPr>
        <a:xfrm>
          <a:off x="6975141" y="10480"/>
          <a:ext cx="3057897" cy="6336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VERKTYG</a:t>
          </a:r>
        </a:p>
      </dsp:txBody>
      <dsp:txXfrm>
        <a:off x="6975141" y="10480"/>
        <a:ext cx="3057897" cy="633600"/>
      </dsp:txXfrm>
    </dsp:sp>
    <dsp:sp modelId="{0A28D16B-71A4-9E43-A10E-775723AF3629}">
      <dsp:nvSpPr>
        <dsp:cNvPr id="0" name=""/>
        <dsp:cNvSpPr/>
      </dsp:nvSpPr>
      <dsp:spPr>
        <a:xfrm>
          <a:off x="6975141" y="644080"/>
          <a:ext cx="3057897" cy="2475989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HTML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CSS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JavaScript</a:t>
          </a:r>
        </a:p>
      </dsp:txBody>
      <dsp:txXfrm>
        <a:off x="6975141" y="644080"/>
        <a:ext cx="3057897" cy="24759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05CCD-119B-9548-A77D-EA57A9732E64}">
      <dsp:nvSpPr>
        <dsp:cNvPr id="0" name=""/>
        <dsp:cNvSpPr/>
      </dsp:nvSpPr>
      <dsp:spPr>
        <a:xfrm>
          <a:off x="3136" y="200515"/>
          <a:ext cx="3057897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ANSVAR</a:t>
          </a:r>
        </a:p>
      </dsp:txBody>
      <dsp:txXfrm>
        <a:off x="3136" y="200515"/>
        <a:ext cx="3057897" cy="489600"/>
      </dsp:txXfrm>
    </dsp:sp>
    <dsp:sp modelId="{EF675620-4B0F-074F-A6BF-6E8BC125E289}">
      <dsp:nvSpPr>
        <dsp:cNvPr id="0" name=""/>
        <dsp:cNvSpPr/>
      </dsp:nvSpPr>
      <dsp:spPr>
        <a:xfrm>
          <a:off x="3136" y="690115"/>
          <a:ext cx="3057897" cy="22399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 dirty="0" err="1"/>
            <a:t>Övervaka</a:t>
          </a:r>
          <a:r>
            <a:rPr lang="en-GB" sz="1700" b="1" kern="1200" dirty="0"/>
            <a:t> </a:t>
          </a:r>
          <a:r>
            <a:rPr lang="en-GB" sz="1700" b="1" kern="1200" dirty="0" err="1"/>
            <a:t>teamet</a:t>
          </a:r>
          <a:r>
            <a:rPr lang="en-GB" sz="1700" b="1" kern="1200" dirty="0"/>
            <a:t> </a:t>
          </a:r>
          <a:r>
            <a:rPr lang="en-GB" sz="1700" b="1" kern="1200" dirty="0" err="1"/>
            <a:t>och</a:t>
          </a:r>
          <a:r>
            <a:rPr lang="en-GB" sz="1700" b="1" kern="1200" dirty="0"/>
            <a:t> </a:t>
          </a:r>
          <a:r>
            <a:rPr lang="en-GB" sz="1700" b="1" kern="1200" dirty="0" err="1"/>
            <a:t>projektet</a:t>
          </a:r>
          <a:r>
            <a:rPr lang="en-GB" sz="1700" b="1" kern="1200" dirty="0"/>
            <a:t> </a:t>
          </a:r>
          <a:r>
            <a:rPr lang="en-GB" sz="1700" b="1" kern="1200" dirty="0" err="1"/>
            <a:t>från</a:t>
          </a:r>
          <a:r>
            <a:rPr lang="en-GB" sz="1700" b="1" kern="1200" dirty="0"/>
            <a:t> </a:t>
          </a:r>
          <a:r>
            <a:rPr lang="en-GB" sz="1700" b="1" kern="1200" dirty="0" err="1"/>
            <a:t>början</a:t>
          </a:r>
          <a:r>
            <a:rPr lang="en-GB" sz="1700" b="1" kern="1200" dirty="0"/>
            <a:t> till slut
</a:t>
          </a:r>
          <a:r>
            <a:rPr lang="en-GB" sz="1700" b="1" kern="1200" dirty="0" err="1"/>
            <a:t>Kommunicera</a:t>
          </a:r>
          <a:r>
            <a:rPr lang="en-GB" sz="1700" b="1" kern="1200" dirty="0"/>
            <a:t> med </a:t>
          </a:r>
          <a:r>
            <a:rPr lang="en-GB" sz="1700" b="1" kern="1200" dirty="0" err="1"/>
            <a:t>affärsintressenter</a:t>
          </a:r>
          <a:r>
            <a:rPr lang="en-GB" sz="1700" b="1" kern="1200" dirty="0"/>
            <a:t>
</a:t>
          </a:r>
          <a:r>
            <a:rPr lang="en-GB" sz="1700" b="1" kern="1200" dirty="0" err="1"/>
            <a:t>Översätt</a:t>
          </a:r>
          <a:r>
            <a:rPr lang="en-GB" sz="1700" b="1" kern="1200" dirty="0"/>
            <a:t> </a:t>
          </a:r>
          <a:r>
            <a:rPr lang="en-GB" sz="1700" b="1" kern="1200" dirty="0" err="1"/>
            <a:t>mellan</a:t>
          </a:r>
          <a:r>
            <a:rPr lang="en-GB" sz="1700" b="1" kern="1200" dirty="0"/>
            <a:t> </a:t>
          </a:r>
          <a:r>
            <a:rPr lang="en-GB" sz="1700" b="1" kern="1200" dirty="0" err="1"/>
            <a:t>företag</a:t>
          </a:r>
          <a:r>
            <a:rPr lang="en-GB" sz="1700" b="1" kern="1200" dirty="0"/>
            <a:t> </a:t>
          </a:r>
          <a:r>
            <a:rPr lang="en-GB" sz="1700" b="1" kern="1200" dirty="0" err="1"/>
            <a:t>och</a:t>
          </a:r>
          <a:r>
            <a:rPr lang="en-GB" sz="1700" b="1" kern="1200" dirty="0"/>
            <a:t> UX-team
</a:t>
          </a:r>
          <a:r>
            <a:rPr lang="en-GB" sz="1700" b="1" kern="1200" dirty="0" err="1"/>
            <a:t>Hantera</a:t>
          </a:r>
          <a:r>
            <a:rPr lang="en-GB" sz="1700" b="1" kern="1200" dirty="0"/>
            <a:t> </a:t>
          </a:r>
          <a:r>
            <a:rPr lang="en-GB" sz="1700" b="1" kern="1200" dirty="0" err="1"/>
            <a:t>resurser</a:t>
          </a:r>
          <a:r>
            <a:rPr lang="en-GB" sz="1700" b="1" kern="1200" dirty="0"/>
            <a:t>, budget </a:t>
          </a:r>
          <a:r>
            <a:rPr lang="en-GB" sz="1700" b="1" kern="1200" dirty="0" err="1"/>
            <a:t>och</a:t>
          </a:r>
          <a:r>
            <a:rPr lang="en-GB" sz="1700" b="1" kern="1200" dirty="0"/>
            <a:t> risker</a:t>
          </a:r>
          <a:endParaRPr lang="en-US" sz="1700" kern="1200" dirty="0"/>
        </a:p>
      </dsp:txBody>
      <dsp:txXfrm>
        <a:off x="3136" y="690115"/>
        <a:ext cx="3057897" cy="2239920"/>
      </dsp:txXfrm>
    </dsp:sp>
    <dsp:sp modelId="{42440E2E-77E3-5A4B-90FD-A37B58E8B757}">
      <dsp:nvSpPr>
        <dsp:cNvPr id="0" name=""/>
        <dsp:cNvSpPr/>
      </dsp:nvSpPr>
      <dsp:spPr>
        <a:xfrm>
          <a:off x="3489138" y="200515"/>
          <a:ext cx="3057897" cy="489600"/>
        </a:xfrm>
        <a:prstGeom prst="rect">
          <a:avLst/>
        </a:prstGeom>
        <a:solidFill>
          <a:schemeClr val="accent5">
            <a:hueOff val="-763177"/>
            <a:satOff val="1444"/>
            <a:lumOff val="-980"/>
            <a:alphaOff val="0"/>
          </a:schemeClr>
        </a:solidFill>
        <a:ln w="12700" cap="flat" cmpd="sng" algn="ctr">
          <a:solidFill>
            <a:schemeClr val="accent5">
              <a:hueOff val="-763177"/>
              <a:satOff val="144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LEVERANSER</a:t>
          </a:r>
        </a:p>
      </dsp:txBody>
      <dsp:txXfrm>
        <a:off x="3489138" y="200515"/>
        <a:ext cx="3057897" cy="489600"/>
      </dsp:txXfrm>
    </dsp:sp>
    <dsp:sp modelId="{EA458DF5-67A5-B540-AE91-41ABB94C1D86}">
      <dsp:nvSpPr>
        <dsp:cNvPr id="0" name=""/>
        <dsp:cNvSpPr/>
      </dsp:nvSpPr>
      <dsp:spPr>
        <a:xfrm>
          <a:off x="3489138" y="690115"/>
          <a:ext cx="3057897" cy="2239920"/>
        </a:xfrm>
        <a:prstGeom prst="rect">
          <a:avLst/>
        </a:prstGeom>
        <a:solidFill>
          <a:schemeClr val="accent5">
            <a:tint val="40000"/>
            <a:alpha val="90000"/>
            <a:hueOff val="-582926"/>
            <a:satOff val="845"/>
            <a:lumOff val="-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82926"/>
              <a:satOff val="845"/>
              <a:lumOff val="-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 dirty="0" err="1"/>
            <a:t>Slutprodukt</a:t>
          </a:r>
          <a:r>
            <a:rPr lang="en-GB" sz="1700" b="1" kern="1200" dirty="0"/>
            <a:t>
</a:t>
          </a:r>
          <a:r>
            <a:rPr lang="en-GB" sz="1700" b="1" kern="1200" dirty="0" err="1"/>
            <a:t>Projekt</a:t>
          </a:r>
          <a:r>
            <a:rPr lang="en-GB" sz="1700" b="1" kern="1200" dirty="0"/>
            <a:t> plan
</a:t>
          </a:r>
          <a:r>
            <a:rPr lang="en-GB" sz="1700" b="1" kern="1200" dirty="0" err="1"/>
            <a:t>Statusuppdateringar</a:t>
          </a:r>
          <a:r>
            <a:rPr lang="en-GB" sz="1700" b="1" kern="1200" dirty="0"/>
            <a:t>
Olika </a:t>
          </a:r>
          <a:r>
            <a:rPr lang="en-GB" sz="1700" b="1" kern="1200" dirty="0" err="1"/>
            <a:t>kommunikationer</a:t>
          </a:r>
          <a:r>
            <a:rPr lang="en-GB" sz="1700" b="1" kern="1200" dirty="0"/>
            <a:t>, email, </a:t>
          </a:r>
          <a:r>
            <a:rPr lang="en-GB" sz="1700" b="1" kern="1200" dirty="0" err="1"/>
            <a:t>telefonsamtal</a:t>
          </a:r>
          <a:endParaRPr lang="en-US" sz="1700" b="1" kern="1200" dirty="0"/>
        </a:p>
      </dsp:txBody>
      <dsp:txXfrm>
        <a:off x="3489138" y="690115"/>
        <a:ext cx="3057897" cy="2239920"/>
      </dsp:txXfrm>
    </dsp:sp>
    <dsp:sp modelId="{0D70BFA9-0B75-C544-A05C-1DBFCC950F40}">
      <dsp:nvSpPr>
        <dsp:cNvPr id="0" name=""/>
        <dsp:cNvSpPr/>
      </dsp:nvSpPr>
      <dsp:spPr>
        <a:xfrm>
          <a:off x="6975141" y="200515"/>
          <a:ext cx="3057897" cy="489600"/>
        </a:xfrm>
        <a:prstGeom prst="rect">
          <a:avLst/>
        </a:prstGeom>
        <a:solidFill>
          <a:schemeClr val="accent5">
            <a:hueOff val="-1526355"/>
            <a:satOff val="2887"/>
            <a:lumOff val="-1961"/>
            <a:alphaOff val="0"/>
          </a:schemeClr>
        </a:solidFill>
        <a:ln w="12700" cap="flat" cmpd="sng" algn="ctr">
          <a:solidFill>
            <a:schemeClr val="accent5">
              <a:hueOff val="-1526355"/>
              <a:satOff val="2887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VERKTYG</a:t>
          </a:r>
        </a:p>
      </dsp:txBody>
      <dsp:txXfrm>
        <a:off x="6975141" y="200515"/>
        <a:ext cx="3057897" cy="489600"/>
      </dsp:txXfrm>
    </dsp:sp>
    <dsp:sp modelId="{0A28D16B-71A4-9E43-A10E-775723AF3629}">
      <dsp:nvSpPr>
        <dsp:cNvPr id="0" name=""/>
        <dsp:cNvSpPr/>
      </dsp:nvSpPr>
      <dsp:spPr>
        <a:xfrm>
          <a:off x="6975141" y="690115"/>
          <a:ext cx="3057897" cy="2239920"/>
        </a:xfrm>
        <a:prstGeom prst="rect">
          <a:avLst/>
        </a:prstGeom>
        <a:solidFill>
          <a:schemeClr val="accent5">
            <a:tint val="40000"/>
            <a:alpha val="90000"/>
            <a:hueOff val="-1165853"/>
            <a:satOff val="1691"/>
            <a:lumOff val="-31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65853"/>
              <a:satOff val="1691"/>
              <a:lumOff val="-3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b="1" kern="1200" dirty="0" err="1"/>
            <a:t>Programvara</a:t>
          </a:r>
          <a:r>
            <a:rPr lang="en-GB" sz="1700" b="1" kern="1200" dirty="0"/>
            <a:t> </a:t>
          </a:r>
          <a:r>
            <a:rPr lang="en-GB" sz="1700" b="1" kern="1200" dirty="0" err="1"/>
            <a:t>för</a:t>
          </a:r>
          <a:r>
            <a:rPr lang="en-GB" sz="1700" b="1" kern="1200" dirty="0"/>
            <a:t> </a:t>
          </a:r>
          <a:r>
            <a:rPr lang="en-GB" sz="1700" b="1" kern="1200" dirty="0" err="1"/>
            <a:t>projektledning</a:t>
          </a:r>
          <a:r>
            <a:rPr lang="en-GB" sz="1700" b="1" kern="1200" dirty="0"/>
            <a:t>
</a:t>
          </a:r>
          <a:r>
            <a:rPr lang="en-GB" sz="1700" b="1" kern="1200" dirty="0" err="1"/>
            <a:t>Dokument</a:t>
          </a:r>
          <a:endParaRPr lang="en-US" sz="1700" kern="1200" dirty="0"/>
        </a:p>
      </dsp:txBody>
      <dsp:txXfrm>
        <a:off x="6975141" y="690115"/>
        <a:ext cx="3057897" cy="22399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48DEE-E283-E147-9778-7C200E53D11B}">
      <dsp:nvSpPr>
        <dsp:cNvPr id="0" name=""/>
        <dsp:cNvSpPr/>
      </dsp:nvSpPr>
      <dsp:spPr>
        <a:xfrm>
          <a:off x="0" y="149356"/>
          <a:ext cx="6308804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Användarforskare: förespråkar för användaren (är det här vad användaren vill)</a:t>
          </a:r>
        </a:p>
      </dsp:txBody>
      <dsp:txXfrm>
        <a:off x="36896" y="186252"/>
        <a:ext cx="6235012" cy="682028"/>
      </dsp:txXfrm>
    </dsp:sp>
    <dsp:sp modelId="{352DE663-3856-9640-8015-D21FC8AEDC67}">
      <dsp:nvSpPr>
        <dsp:cNvPr id="0" name=""/>
        <dsp:cNvSpPr/>
      </dsp:nvSpPr>
      <dsp:spPr>
        <a:xfrm>
          <a:off x="0" y="959896"/>
          <a:ext cx="6308804" cy="755820"/>
        </a:xfrm>
        <a:prstGeom prst="roundRect">
          <a:avLst/>
        </a:prstGeom>
        <a:solidFill>
          <a:schemeClr val="accent2">
            <a:hueOff val="-286388"/>
            <a:satOff val="-3486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Informationsarkitekt: Organiserar och märker information</a:t>
          </a:r>
        </a:p>
      </dsp:txBody>
      <dsp:txXfrm>
        <a:off x="36896" y="996792"/>
        <a:ext cx="6235012" cy="682028"/>
      </dsp:txXfrm>
    </dsp:sp>
    <dsp:sp modelId="{7C071295-3D2A-D240-9014-32EB621FF052}">
      <dsp:nvSpPr>
        <dsp:cNvPr id="0" name=""/>
        <dsp:cNvSpPr/>
      </dsp:nvSpPr>
      <dsp:spPr>
        <a:xfrm>
          <a:off x="0" y="1770436"/>
          <a:ext cx="6308804" cy="755820"/>
        </a:xfrm>
        <a:prstGeom prst="roundRect">
          <a:avLst/>
        </a:prstGeom>
        <a:solidFill>
          <a:schemeClr val="accent2">
            <a:hueOff val="-572776"/>
            <a:satOff val="-6972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Interaktionsdesigner: Bekymrad med hur användaren interagerar med och informeras av systemet</a:t>
          </a:r>
        </a:p>
      </dsp:txBody>
      <dsp:txXfrm>
        <a:off x="36896" y="1807332"/>
        <a:ext cx="6235012" cy="682028"/>
      </dsp:txXfrm>
    </dsp:sp>
    <dsp:sp modelId="{0BB1AB8F-6869-F944-902C-700B0C903A70}">
      <dsp:nvSpPr>
        <dsp:cNvPr id="0" name=""/>
        <dsp:cNvSpPr/>
      </dsp:nvSpPr>
      <dsp:spPr>
        <a:xfrm>
          <a:off x="0" y="2580976"/>
          <a:ext cx="6308804" cy="755820"/>
        </a:xfrm>
        <a:prstGeom prst="roundRect">
          <a:avLst/>
        </a:prstGeom>
        <a:solidFill>
          <a:schemeClr val="accent2">
            <a:hueOff val="-859164"/>
            <a:satOff val="-10457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Visuell / grafisk formgivare: Bekymrad med webbplatsens estetik</a:t>
          </a:r>
        </a:p>
      </dsp:txBody>
      <dsp:txXfrm>
        <a:off x="36896" y="2617872"/>
        <a:ext cx="6235012" cy="682028"/>
      </dsp:txXfrm>
    </dsp:sp>
    <dsp:sp modelId="{82B4B889-EDAB-2041-8C69-0EB3A79F1F89}">
      <dsp:nvSpPr>
        <dsp:cNvPr id="0" name=""/>
        <dsp:cNvSpPr/>
      </dsp:nvSpPr>
      <dsp:spPr>
        <a:xfrm>
          <a:off x="0" y="3391516"/>
          <a:ext cx="6308804" cy="755820"/>
        </a:xfrm>
        <a:prstGeom prst="roundRect">
          <a:avLst/>
        </a:prstGeom>
        <a:solidFill>
          <a:schemeClr val="accent2">
            <a:hueOff val="-1145553"/>
            <a:satOff val="-13943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Front-End Developer: Översätter bilder till kod</a:t>
          </a:r>
        </a:p>
      </dsp:txBody>
      <dsp:txXfrm>
        <a:off x="36896" y="3428412"/>
        <a:ext cx="6235012" cy="682028"/>
      </dsp:txXfrm>
    </dsp:sp>
    <dsp:sp modelId="{6801DF4B-57A2-1A4D-A62C-4F099B74D15F}">
      <dsp:nvSpPr>
        <dsp:cNvPr id="0" name=""/>
        <dsp:cNvSpPr/>
      </dsp:nvSpPr>
      <dsp:spPr>
        <a:xfrm>
          <a:off x="0" y="4202056"/>
          <a:ext cx="6308804" cy="755820"/>
        </a:xfrm>
        <a:prstGeom prst="roundRect">
          <a:avLst/>
        </a:prstGeom>
        <a:solidFill>
          <a:schemeClr val="accent2">
            <a:hueOff val="-1431941"/>
            <a:satOff val="-17429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Projektledare: Hanterar teamet och projektet från början till slut</a:t>
          </a:r>
        </a:p>
      </dsp:txBody>
      <dsp:txXfrm>
        <a:off x="36896" y="4238952"/>
        <a:ext cx="6235012" cy="6820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1E464-7D0E-7140-864F-34FF30328CFC}">
      <dsp:nvSpPr>
        <dsp:cNvPr id="0" name=""/>
        <dsp:cNvSpPr/>
      </dsp:nvSpPr>
      <dsp:spPr>
        <a:xfrm>
          <a:off x="2846071" y="621109"/>
          <a:ext cx="479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56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3102" y="664278"/>
        <a:ext cx="25508" cy="5101"/>
      </dsp:txXfrm>
    </dsp:sp>
    <dsp:sp modelId="{FC8E847D-EC36-6E43-8B31-307BEBDA51EF}">
      <dsp:nvSpPr>
        <dsp:cNvPr id="0" name=""/>
        <dsp:cNvSpPr/>
      </dsp:nvSpPr>
      <dsp:spPr>
        <a:xfrm>
          <a:off x="629742" y="1390"/>
          <a:ext cx="2218129" cy="13308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Företag</a:t>
          </a:r>
          <a:r>
            <a:rPr lang="en-US" sz="1400" kern="1200" dirty="0"/>
            <a:t> </a:t>
          </a:r>
          <a:r>
            <a:rPr lang="en-US" sz="1400" kern="1200" dirty="0" err="1"/>
            <a:t>och</a:t>
          </a:r>
          <a:r>
            <a:rPr lang="en-US" sz="1400" kern="1200" dirty="0"/>
            <a:t> </a:t>
          </a:r>
          <a:r>
            <a:rPr lang="en-US" sz="1400" kern="1200" dirty="0" err="1"/>
            <a:t>industriforskning</a:t>
          </a:r>
          <a:endParaRPr lang="en-US" sz="1400" kern="1200" dirty="0"/>
        </a:p>
      </dsp:txBody>
      <dsp:txXfrm>
        <a:off x="629742" y="1390"/>
        <a:ext cx="2218129" cy="1330877"/>
      </dsp:txXfrm>
    </dsp:sp>
    <dsp:sp modelId="{ADAD0EE9-7E8B-2641-9307-66F30CA3E007}">
      <dsp:nvSpPr>
        <dsp:cNvPr id="0" name=""/>
        <dsp:cNvSpPr/>
      </dsp:nvSpPr>
      <dsp:spPr>
        <a:xfrm>
          <a:off x="1738807" y="1330468"/>
          <a:ext cx="2728298" cy="479569"/>
        </a:xfrm>
        <a:custGeom>
          <a:avLst/>
          <a:gdLst/>
          <a:ahLst/>
          <a:cxnLst/>
          <a:rect l="0" t="0" r="0" b="0"/>
          <a:pathLst>
            <a:path>
              <a:moveTo>
                <a:pt x="2728298" y="0"/>
              </a:moveTo>
              <a:lnTo>
                <a:pt x="2728298" y="256884"/>
              </a:lnTo>
              <a:lnTo>
                <a:pt x="0" y="256884"/>
              </a:lnTo>
              <a:lnTo>
                <a:pt x="0" y="479569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3566" y="1567702"/>
        <a:ext cx="138779" cy="5101"/>
      </dsp:txXfrm>
    </dsp:sp>
    <dsp:sp modelId="{7ED40F21-13CE-C047-A9A6-99D4A8592D53}">
      <dsp:nvSpPr>
        <dsp:cNvPr id="0" name=""/>
        <dsp:cNvSpPr/>
      </dsp:nvSpPr>
      <dsp:spPr>
        <a:xfrm>
          <a:off x="3358041" y="1390"/>
          <a:ext cx="2218129" cy="13308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Användarforskning</a:t>
          </a:r>
        </a:p>
      </dsp:txBody>
      <dsp:txXfrm>
        <a:off x="3358041" y="1390"/>
        <a:ext cx="2218129" cy="1330877"/>
      </dsp:txXfrm>
    </dsp:sp>
    <dsp:sp modelId="{E3380875-4E14-BC49-8A8F-C32A23D7B95D}">
      <dsp:nvSpPr>
        <dsp:cNvPr id="0" name=""/>
        <dsp:cNvSpPr/>
      </dsp:nvSpPr>
      <dsp:spPr>
        <a:xfrm>
          <a:off x="2846071" y="2462156"/>
          <a:ext cx="479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569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3102" y="2505325"/>
        <a:ext cx="25508" cy="5101"/>
      </dsp:txXfrm>
    </dsp:sp>
    <dsp:sp modelId="{5A773BF7-4949-F343-B377-19095B16858A}">
      <dsp:nvSpPr>
        <dsp:cNvPr id="0" name=""/>
        <dsp:cNvSpPr/>
      </dsp:nvSpPr>
      <dsp:spPr>
        <a:xfrm>
          <a:off x="629742" y="1842437"/>
          <a:ext cx="2218129" cy="13308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Informationsarchitektur</a:t>
          </a:r>
        </a:p>
      </dsp:txBody>
      <dsp:txXfrm>
        <a:off x="629742" y="1842437"/>
        <a:ext cx="2218129" cy="1330877"/>
      </dsp:txXfrm>
    </dsp:sp>
    <dsp:sp modelId="{0FB8D282-625F-7341-9FA8-425EBC5E7720}">
      <dsp:nvSpPr>
        <dsp:cNvPr id="0" name=""/>
        <dsp:cNvSpPr/>
      </dsp:nvSpPr>
      <dsp:spPr>
        <a:xfrm>
          <a:off x="1738807" y="3171515"/>
          <a:ext cx="2728298" cy="479569"/>
        </a:xfrm>
        <a:custGeom>
          <a:avLst/>
          <a:gdLst/>
          <a:ahLst/>
          <a:cxnLst/>
          <a:rect l="0" t="0" r="0" b="0"/>
          <a:pathLst>
            <a:path>
              <a:moveTo>
                <a:pt x="2728298" y="0"/>
              </a:moveTo>
              <a:lnTo>
                <a:pt x="2728298" y="256884"/>
              </a:lnTo>
              <a:lnTo>
                <a:pt x="0" y="256884"/>
              </a:lnTo>
              <a:lnTo>
                <a:pt x="0" y="479569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3566" y="3408749"/>
        <a:ext cx="138779" cy="5101"/>
      </dsp:txXfrm>
    </dsp:sp>
    <dsp:sp modelId="{69D3CA93-3378-F940-A5BE-9EF23F51F48A}">
      <dsp:nvSpPr>
        <dsp:cNvPr id="0" name=""/>
        <dsp:cNvSpPr/>
      </dsp:nvSpPr>
      <dsp:spPr>
        <a:xfrm>
          <a:off x="3358041" y="1842437"/>
          <a:ext cx="2218129" cy="13308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Wireframe</a:t>
          </a:r>
        </a:p>
      </dsp:txBody>
      <dsp:txXfrm>
        <a:off x="3358041" y="1842437"/>
        <a:ext cx="2218129" cy="1330877"/>
      </dsp:txXfrm>
    </dsp:sp>
    <dsp:sp modelId="{A255BF22-3D9A-1E48-B1E0-AA205402C631}">
      <dsp:nvSpPr>
        <dsp:cNvPr id="0" name=""/>
        <dsp:cNvSpPr/>
      </dsp:nvSpPr>
      <dsp:spPr>
        <a:xfrm>
          <a:off x="2846071" y="4303203"/>
          <a:ext cx="479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9569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3102" y="4346372"/>
        <a:ext cx="25508" cy="5101"/>
      </dsp:txXfrm>
    </dsp:sp>
    <dsp:sp modelId="{891C3651-6928-2043-B05B-350FD4EC793E}">
      <dsp:nvSpPr>
        <dsp:cNvPr id="0" name=""/>
        <dsp:cNvSpPr/>
      </dsp:nvSpPr>
      <dsp:spPr>
        <a:xfrm>
          <a:off x="629742" y="3683484"/>
          <a:ext cx="2218129" cy="13308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Visuell design</a:t>
          </a:r>
        </a:p>
      </dsp:txBody>
      <dsp:txXfrm>
        <a:off x="629742" y="3683484"/>
        <a:ext cx="2218129" cy="1330877"/>
      </dsp:txXfrm>
    </dsp:sp>
    <dsp:sp modelId="{834820DD-35B2-AA40-9739-84F3FB41AA68}">
      <dsp:nvSpPr>
        <dsp:cNvPr id="0" name=""/>
        <dsp:cNvSpPr/>
      </dsp:nvSpPr>
      <dsp:spPr>
        <a:xfrm>
          <a:off x="3358041" y="3683484"/>
          <a:ext cx="2218129" cy="13308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90" tIns="114089" rIns="108690" bIns="11408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Användbarhetstestning</a:t>
          </a:r>
        </a:p>
      </dsp:txBody>
      <dsp:txXfrm>
        <a:off x="3358041" y="3683484"/>
        <a:ext cx="2218129" cy="1330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1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4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4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7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1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6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9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4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3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4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903DE-34E1-DB42-B5B9-B569F4833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7" y="5422789"/>
            <a:ext cx="8888461" cy="706641"/>
          </a:xfrm>
        </p:spPr>
        <p:txBody>
          <a:bodyPr anchor="b">
            <a:normAutofit/>
          </a:bodyPr>
          <a:lstStyle/>
          <a:p>
            <a:r>
              <a:rPr lang="sv-SE" sz="2800" dirty="0"/>
              <a:t>Gränssnittsdesign tillfälle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77774-9DF4-2A45-9353-7B97CBCCE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888460" cy="365125"/>
          </a:xfrm>
        </p:spPr>
        <p:txBody>
          <a:bodyPr anchor="t">
            <a:normAutofit/>
          </a:bodyPr>
          <a:lstStyle/>
          <a:p>
            <a:r>
              <a:rPr lang="sv-SE" sz="1600" dirty="0"/>
              <a:t>Lars Strömberg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666EB-C3EC-474C-A35E-C592575CF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44" b="13769"/>
          <a:stretch/>
        </p:blipFill>
        <p:spPr>
          <a:xfrm>
            <a:off x="-2" y="10"/>
            <a:ext cx="12192002" cy="514801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11CBC78-C662-B948-B9CC-3D4EB5DD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75" y="6176409"/>
            <a:ext cx="2425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4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Informationsarkitekt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Vårt</a:t>
            </a:r>
            <a:r>
              <a:rPr lang="en-US" dirty="0"/>
              <a:t> </a:t>
            </a:r>
            <a:r>
              <a:rPr lang="en-US" dirty="0" err="1"/>
              <a:t>innehåll</a:t>
            </a:r>
            <a:r>
              <a:rPr lang="en-US" dirty="0"/>
              <a:t> ska </a:t>
            </a:r>
            <a:r>
              <a:rPr lang="en-US" dirty="0" err="1"/>
              <a:t>organiseras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hjälper</a:t>
            </a:r>
            <a:r>
              <a:rPr lang="en-US" dirty="0"/>
              <a:t> </a:t>
            </a:r>
            <a:r>
              <a:rPr lang="en-US" dirty="0" err="1"/>
              <a:t>användaren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... “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7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sz="3000"/>
              <a:t>Interaktionsdesigner</a:t>
            </a:r>
            <a:endParaRPr lang="sv-SE" sz="3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 err="1"/>
              <a:t>Sköter</a:t>
            </a:r>
            <a:r>
              <a:rPr lang="en-US" dirty="0"/>
              <a:t> </a:t>
            </a:r>
            <a:r>
              <a:rPr lang="en-US" dirty="0" err="1"/>
              <a:t>animeringar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interaktion</a:t>
            </a:r>
            <a:endParaRPr lang="en-US" dirty="0"/>
          </a:p>
          <a:p>
            <a:r>
              <a:rPr lang="en-US" dirty="0" err="1"/>
              <a:t>Håller</a:t>
            </a:r>
            <a:r>
              <a:rPr lang="en-US" dirty="0"/>
              <a:t> </a:t>
            </a:r>
            <a:r>
              <a:rPr lang="en-US" dirty="0" err="1"/>
              <a:t>reda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beteendeelement</a:t>
            </a:r>
            <a:endParaRPr lang="en-US" dirty="0"/>
          </a:p>
          <a:p>
            <a:r>
              <a:rPr lang="en-US" dirty="0" err="1"/>
              <a:t>Allt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hanterar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användaren</a:t>
            </a:r>
            <a:r>
              <a:rPr lang="en-US" dirty="0"/>
              <a:t>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systemet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systemet</a:t>
            </a:r>
            <a:r>
              <a:rPr lang="en-US" dirty="0"/>
              <a:t> </a:t>
            </a:r>
            <a:r>
              <a:rPr lang="en-US" dirty="0" err="1"/>
              <a:t>svarar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77E8A5C-B5AA-784C-9F6F-9AEA384D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864936"/>
            <a:ext cx="4788861" cy="51281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527D26-6785-3D48-A392-9D1CA586AA26}"/>
              </a:ext>
            </a:extLst>
          </p:cNvPr>
          <p:cNvSpPr txBox="1"/>
          <p:nvPr/>
        </p:nvSpPr>
        <p:spPr>
          <a:xfrm>
            <a:off x="7163241" y="6056199"/>
            <a:ext cx="275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Animatören/Interaktören</a:t>
            </a:r>
          </a:p>
        </p:txBody>
      </p:sp>
    </p:spTree>
    <p:extLst>
      <p:ext uri="{BB962C8B-B14F-4D97-AF65-F5344CB8AC3E}">
        <p14:creationId xmlns:p14="http://schemas.microsoft.com/office/powerpoint/2010/main" val="270606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Interaktionsdesigner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59833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061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Interaktionsdesigner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Knappen</a:t>
            </a:r>
            <a:r>
              <a:rPr lang="en-US" dirty="0"/>
              <a:t> ska </a:t>
            </a:r>
            <a:r>
              <a:rPr lang="en-US" dirty="0" err="1"/>
              <a:t>byta</a:t>
            </a:r>
            <a:r>
              <a:rPr lang="en-US" dirty="0"/>
              <a:t> till </a:t>
            </a:r>
            <a:r>
              <a:rPr lang="en-US" dirty="0" err="1"/>
              <a:t>mörkgrå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500 </a:t>
            </a:r>
            <a:r>
              <a:rPr lang="en-US" dirty="0" err="1"/>
              <a:t>millisekunder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/>
              <a:t>användaren</a:t>
            </a:r>
            <a:r>
              <a:rPr lang="en-US" dirty="0"/>
              <a:t> </a:t>
            </a:r>
            <a:r>
              <a:rPr lang="en-US" dirty="0" err="1"/>
              <a:t>klickar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den ... '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8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sz="2800" dirty="0"/>
              <a:t>Visuell / grafisk formgivare</a:t>
            </a:r>
            <a:endParaRPr lang="sv-SE" sz="3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 err="1"/>
              <a:t>Sköter</a:t>
            </a:r>
            <a:r>
              <a:rPr lang="en-US" dirty="0"/>
              <a:t> det </a:t>
            </a:r>
            <a:r>
              <a:rPr lang="en-US" dirty="0" err="1"/>
              <a:t>estetiska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hemsida</a:t>
            </a:r>
            <a:endParaRPr lang="en-US" dirty="0"/>
          </a:p>
          <a:p>
            <a:r>
              <a:rPr lang="en-US" dirty="0"/>
              <a:t>De har </a:t>
            </a:r>
            <a:r>
              <a:rPr lang="en-US" dirty="0" err="1"/>
              <a:t>även</a:t>
            </a:r>
            <a:r>
              <a:rPr lang="en-US" dirty="0"/>
              <a:t> hand om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företags</a:t>
            </a:r>
            <a:r>
              <a:rPr lang="en-US" dirty="0"/>
              <a:t> “</a:t>
            </a:r>
            <a:r>
              <a:rPr lang="en-US" dirty="0" err="1"/>
              <a:t>brandning</a:t>
            </a:r>
            <a:r>
              <a:rPr lang="en-US" dirty="0"/>
              <a:t>”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45C561-AA63-664E-A0EB-0B74D8B0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976795"/>
            <a:ext cx="4788861" cy="4904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1FB4A7-2152-1D47-ADD8-0FB4E3250190}"/>
              </a:ext>
            </a:extLst>
          </p:cNvPr>
          <p:cNvSpPr txBox="1"/>
          <p:nvPr/>
        </p:nvSpPr>
        <p:spPr>
          <a:xfrm>
            <a:off x="7738943" y="6000270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”Pixel flyttare”</a:t>
            </a:r>
          </a:p>
        </p:txBody>
      </p:sp>
    </p:spTree>
    <p:extLst>
      <p:ext uri="{BB962C8B-B14F-4D97-AF65-F5344CB8AC3E}">
        <p14:creationId xmlns:p14="http://schemas.microsoft.com/office/powerpoint/2010/main" val="422432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Visuell / grafisk formgivare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839942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38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Visuell / grafisk formgivare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"Den </a:t>
            </a:r>
            <a:r>
              <a:rPr lang="en-US" dirty="0" err="1"/>
              <a:t>knappen</a:t>
            </a:r>
            <a:r>
              <a:rPr lang="en-US" dirty="0"/>
              <a:t> </a:t>
            </a:r>
            <a:r>
              <a:rPr lang="en-US" dirty="0" err="1"/>
              <a:t>måste</a:t>
            </a:r>
            <a:r>
              <a:rPr lang="en-US" dirty="0"/>
              <a:t> </a:t>
            </a:r>
            <a:r>
              <a:rPr lang="en-US" dirty="0" err="1"/>
              <a:t>flytta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par </a:t>
            </a:r>
            <a:r>
              <a:rPr lang="en-US" dirty="0" err="1"/>
              <a:t>pixlar</a:t>
            </a:r>
            <a:r>
              <a:rPr lang="en-US" dirty="0"/>
              <a:t> till </a:t>
            </a:r>
            <a:r>
              <a:rPr lang="en-US" dirty="0" err="1"/>
              <a:t>vänster</a:t>
            </a:r>
            <a:r>
              <a:rPr lang="en-US" dirty="0"/>
              <a:t> ..."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407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err="1"/>
              <a:t>Frontend</a:t>
            </a:r>
            <a:r>
              <a:rPr lang="sv-SE"/>
              <a:t> utvecklare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 err="1"/>
              <a:t>Kodar</a:t>
            </a:r>
            <a:r>
              <a:rPr lang="en-US" dirty="0"/>
              <a:t> </a:t>
            </a:r>
            <a:r>
              <a:rPr lang="en-US" dirty="0" err="1"/>
              <a:t>hemsidan</a:t>
            </a:r>
            <a:endParaRPr lang="en-US" dirty="0"/>
          </a:p>
          <a:p>
            <a:r>
              <a:rPr lang="en-US" dirty="0"/>
              <a:t>Ser till </a:t>
            </a:r>
            <a:r>
              <a:rPr lang="en-US" dirty="0" err="1"/>
              <a:t>att</a:t>
            </a:r>
            <a:r>
              <a:rPr lang="en-US" dirty="0"/>
              <a:t> prototype </a:t>
            </a:r>
            <a:r>
              <a:rPr lang="en-US" dirty="0" err="1"/>
              <a:t>och</a:t>
            </a:r>
            <a:r>
              <a:rPr lang="en-US" dirty="0"/>
              <a:t> wireframes </a:t>
            </a:r>
            <a:r>
              <a:rPr lang="en-US" dirty="0" err="1"/>
              <a:t>realiseras</a:t>
            </a:r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251F927-113D-E249-A3AD-39302FE53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040937"/>
            <a:ext cx="4788861" cy="477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F42D34-AC3C-FB4C-A737-998BA5433569}"/>
              </a:ext>
            </a:extLst>
          </p:cNvPr>
          <p:cNvSpPr txBox="1"/>
          <p:nvPr/>
        </p:nvSpPr>
        <p:spPr>
          <a:xfrm>
            <a:off x="8006837" y="5968198"/>
            <a:ext cx="106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Kodaren</a:t>
            </a:r>
          </a:p>
        </p:txBody>
      </p:sp>
    </p:spTree>
    <p:extLst>
      <p:ext uri="{BB962C8B-B14F-4D97-AF65-F5344CB8AC3E}">
        <p14:creationId xmlns:p14="http://schemas.microsoft.com/office/powerpoint/2010/main" val="286494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</a:t>
            </a:r>
            <a:r>
              <a:rPr lang="sv-SE" sz="2800" dirty="0" err="1"/>
              <a:t>Frontend</a:t>
            </a:r>
            <a:r>
              <a:rPr lang="sv-SE" sz="2800" dirty="0"/>
              <a:t> utvecklare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529773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4600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Frontend</a:t>
            </a:r>
            <a:r>
              <a:rPr lang="sv-SE" dirty="0"/>
              <a:t> utvecklare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”CSS/JavaScript </a:t>
            </a:r>
            <a:r>
              <a:rPr lang="en-US" dirty="0" err="1"/>
              <a:t>koden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göra</a:t>
            </a:r>
            <a:r>
              <a:rPr lang="en-US" dirty="0"/>
              <a:t> </a:t>
            </a:r>
            <a:r>
              <a:rPr lang="en-US" dirty="0" err="1"/>
              <a:t>gränssnittsövergångarna</a:t>
            </a:r>
            <a:r>
              <a:rPr lang="en-US" dirty="0"/>
              <a:t> </a:t>
            </a:r>
            <a:r>
              <a:rPr lang="en-US" dirty="0" err="1"/>
              <a:t>smidiga</a:t>
            </a:r>
            <a:r>
              <a:rPr lang="en-US" dirty="0"/>
              <a:t> ..."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1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Roller </a:t>
            </a:r>
            <a:r>
              <a:rPr lang="en-US"/>
              <a:t>inom</a:t>
            </a:r>
            <a:r>
              <a:rPr lang="en-US" dirty="0"/>
              <a:t> UX design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4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Projektledare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/>
              <a:t>Ser till </a:t>
            </a:r>
            <a:r>
              <a:rPr lang="en-US" dirty="0" err="1"/>
              <a:t>att</a:t>
            </a:r>
            <a:r>
              <a:rPr lang="en-US" dirty="0"/>
              <a:t>:</a:t>
            </a:r>
          </a:p>
          <a:p>
            <a:r>
              <a:rPr lang="en-US" dirty="0" err="1"/>
              <a:t>Leveranser</a:t>
            </a:r>
            <a:r>
              <a:rPr lang="en-US" dirty="0"/>
              <a:t> </a:t>
            </a:r>
            <a:r>
              <a:rPr lang="en-US" dirty="0" err="1"/>
              <a:t>sker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 err="1"/>
              <a:t>Budgeten</a:t>
            </a:r>
            <a:r>
              <a:rPr lang="en-US" dirty="0"/>
              <a:t> </a:t>
            </a:r>
            <a:r>
              <a:rPr lang="en-US" dirty="0" err="1"/>
              <a:t>hålls</a:t>
            </a:r>
            <a:endParaRPr lang="en-US" dirty="0"/>
          </a:p>
          <a:p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funktioner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utlovats</a:t>
            </a:r>
            <a:r>
              <a:rPr lang="en-US" dirty="0"/>
              <a:t> </a:t>
            </a:r>
            <a:r>
              <a:rPr lang="en-US" dirty="0" err="1"/>
              <a:t>finns</a:t>
            </a:r>
            <a:r>
              <a:rPr lang="en-US" dirty="0"/>
              <a:t> med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75ACCA0-C0D5-6943-A1AC-AE45F71D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047238"/>
            <a:ext cx="4788861" cy="4763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6EC0C-9AB4-B449-96E1-5D136AAB8000}"/>
              </a:ext>
            </a:extLst>
          </p:cNvPr>
          <p:cNvSpPr txBox="1"/>
          <p:nvPr/>
        </p:nvSpPr>
        <p:spPr>
          <a:xfrm>
            <a:off x="7526032" y="596504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Håller ihop allting</a:t>
            </a:r>
          </a:p>
        </p:txBody>
      </p:sp>
    </p:spTree>
    <p:extLst>
      <p:ext uri="{BB962C8B-B14F-4D97-AF65-F5344CB8AC3E}">
        <p14:creationId xmlns:p14="http://schemas.microsoft.com/office/powerpoint/2010/main" val="352904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Projektledaren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321879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0826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Projektledare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"Den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förlänger</a:t>
            </a:r>
            <a:r>
              <a:rPr lang="en-US" dirty="0"/>
              <a:t> </a:t>
            </a:r>
            <a:r>
              <a:rPr lang="en-US" dirty="0" err="1"/>
              <a:t>leveranstiden</a:t>
            </a:r>
            <a:r>
              <a:rPr lang="en-US" dirty="0"/>
              <a:t> med </a:t>
            </a:r>
            <a:r>
              <a:rPr lang="en-US" dirty="0" err="1"/>
              <a:t>två</a:t>
            </a:r>
            <a:r>
              <a:rPr lang="en-US" dirty="0"/>
              <a:t> </a:t>
            </a:r>
            <a:r>
              <a:rPr lang="en-US" dirty="0" err="1"/>
              <a:t>veckor</a:t>
            </a:r>
            <a:r>
              <a:rPr lang="en-US" dirty="0"/>
              <a:t> ..."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47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04E07-6F63-4D3E-B413-652FC095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898A4-D8A5-F447-B585-ABA170FA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001415" cy="3555931"/>
          </a:xfrm>
        </p:spPr>
        <p:txBody>
          <a:bodyPr anchor="t">
            <a:normAutofit/>
          </a:bodyPr>
          <a:lstStyle/>
          <a:p>
            <a:r>
              <a:rPr lang="sv-SE" dirty="0"/>
              <a:t>Summering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A2C2B4C-DD5B-4BFB-A18E-0E2FA012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0F2C88-9DA9-4F07-ACDD-865D45F72A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847682"/>
              </p:ext>
            </p:extLst>
          </p:nvPr>
        </p:nvGraphicFramePr>
        <p:xfrm>
          <a:off x="4668782" y="775856"/>
          <a:ext cx="6308804" cy="51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D3176A-983C-834A-AB13-B07073E9F4BE}"/>
              </a:ext>
            </a:extLst>
          </p:cNvPr>
          <p:cNvSpPr txBox="1">
            <a:spLocks/>
          </p:cNvSpPr>
          <p:nvPr/>
        </p:nvSpPr>
        <p:spPr>
          <a:xfrm>
            <a:off x="978871" y="3259146"/>
            <a:ext cx="2900401" cy="173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dirty="0"/>
              <a:t>Alla dessa roller kommer </a:t>
            </a:r>
          </a:p>
          <a:p>
            <a:pPr marL="0" indent="0">
              <a:buNone/>
            </a:pPr>
            <a:r>
              <a:rPr lang="sv-SE" dirty="0"/>
              <a:t>att delta i UX-processen </a:t>
            </a:r>
          </a:p>
          <a:p>
            <a:pPr marL="0" indent="0">
              <a:buNone/>
            </a:pPr>
            <a:r>
              <a:rPr lang="sv-SE" dirty="0"/>
              <a:t>vid något tillfälle.</a:t>
            </a:r>
          </a:p>
        </p:txBody>
      </p:sp>
    </p:spTree>
    <p:extLst>
      <p:ext uri="{BB962C8B-B14F-4D97-AF65-F5344CB8AC3E}">
        <p14:creationId xmlns:p14="http://schemas.microsoft.com/office/powerpoint/2010/main" val="141256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UX Processen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1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1C08158-5BFB-475E-AFFD-3119675BE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5923A5-3EA5-4A1F-8FB1-6E9E4AC90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29852"/>
            <a:ext cx="6736976" cy="33281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1850567E-9970-49B5-8036-68DF198AB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414824" cy="6864873"/>
          </a:xfrm>
          <a:custGeom>
            <a:avLst/>
            <a:gdLst>
              <a:gd name="connsiteX0" fmla="*/ 0 w 3414824"/>
              <a:gd name="connsiteY0" fmla="*/ 3376141 h 6864873"/>
              <a:gd name="connsiteX1" fmla="*/ 3414824 w 3414824"/>
              <a:gd name="connsiteY1" fmla="*/ 3376141 h 6864873"/>
              <a:gd name="connsiteX2" fmla="*/ 0 w 3414824"/>
              <a:gd name="connsiteY2" fmla="*/ 6864873 h 6864873"/>
              <a:gd name="connsiteX3" fmla="*/ 2 w 3414824"/>
              <a:gd name="connsiteY3" fmla="*/ 0 h 6864873"/>
              <a:gd name="connsiteX4" fmla="*/ 3414824 w 3414824"/>
              <a:gd name="connsiteY4" fmla="*/ 0 h 6864873"/>
              <a:gd name="connsiteX5" fmla="*/ 3414824 w 3414824"/>
              <a:gd name="connsiteY5" fmla="*/ 3376140 h 6864873"/>
              <a:gd name="connsiteX6" fmla="*/ 2 w 3414824"/>
              <a:gd name="connsiteY6" fmla="*/ 3376140 h 686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4824" h="6864873">
                <a:moveTo>
                  <a:pt x="0" y="3376141"/>
                </a:moveTo>
                <a:lnTo>
                  <a:pt x="3414824" y="3376141"/>
                </a:lnTo>
                <a:cubicBezTo>
                  <a:pt x="3414824" y="5302914"/>
                  <a:pt x="1885955" y="6864873"/>
                  <a:pt x="0" y="6864873"/>
                </a:cubicBezTo>
                <a:close/>
                <a:moveTo>
                  <a:pt x="2" y="0"/>
                </a:moveTo>
                <a:lnTo>
                  <a:pt x="3414824" y="0"/>
                </a:lnTo>
                <a:lnTo>
                  <a:pt x="3414824" y="3376140"/>
                </a:lnTo>
                <a:lnTo>
                  <a:pt x="2" y="33761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BE863-F264-834C-88E0-767E6086D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6" y="1597958"/>
            <a:ext cx="2401165" cy="2491904"/>
          </a:xfrm>
        </p:spPr>
        <p:txBody>
          <a:bodyPr anchor="t">
            <a:normAutofit/>
          </a:bodyPr>
          <a:lstStyle/>
          <a:p>
            <a:r>
              <a:rPr lang="sv-SE" sz="2400" dirty="0"/>
              <a:t>UX Processen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2F6D40-1969-431D-97A1-D6439AD90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4823" y="-6876"/>
            <a:ext cx="8777176" cy="6871754"/>
          </a:xfrm>
          <a:custGeom>
            <a:avLst/>
            <a:gdLst>
              <a:gd name="connsiteX0" fmla="*/ 0 w 8777176"/>
              <a:gd name="connsiteY0" fmla="*/ 0 h 6871754"/>
              <a:gd name="connsiteX1" fmla="*/ 3414822 w 8777176"/>
              <a:gd name="connsiteY1" fmla="*/ 0 h 6871754"/>
              <a:gd name="connsiteX2" fmla="*/ 3414822 w 8777176"/>
              <a:gd name="connsiteY2" fmla="*/ 6875 h 6871754"/>
              <a:gd name="connsiteX3" fmla="*/ 8777176 w 8777176"/>
              <a:gd name="connsiteY3" fmla="*/ 6875 h 6871754"/>
              <a:gd name="connsiteX4" fmla="*/ 8777176 w 8777176"/>
              <a:gd name="connsiteY4" fmla="*/ 6871754 h 6871754"/>
              <a:gd name="connsiteX5" fmla="*/ 3251085 w 8777176"/>
              <a:gd name="connsiteY5" fmla="*/ 6871754 h 6871754"/>
              <a:gd name="connsiteX6" fmla="*/ 3251085 w 8777176"/>
              <a:gd name="connsiteY6" fmla="*/ 6860643 h 6871754"/>
              <a:gd name="connsiteX7" fmla="*/ 3239098 w 8777176"/>
              <a:gd name="connsiteY7" fmla="*/ 6860334 h 6871754"/>
              <a:gd name="connsiteX8" fmla="*/ 0 w 8777176"/>
              <a:gd name="connsiteY8" fmla="*/ 3376141 h 6871754"/>
              <a:gd name="connsiteX9" fmla="*/ 3251085 w 8777176"/>
              <a:gd name="connsiteY9" fmla="*/ 3376141 h 6871754"/>
              <a:gd name="connsiteX10" fmla="*/ 3251085 w 8777176"/>
              <a:gd name="connsiteY10" fmla="*/ 3376140 h 6871754"/>
              <a:gd name="connsiteX11" fmla="*/ 0 w 8777176"/>
              <a:gd name="connsiteY11" fmla="*/ 3376140 h 687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77176" h="6871754">
                <a:moveTo>
                  <a:pt x="0" y="0"/>
                </a:moveTo>
                <a:lnTo>
                  <a:pt x="3414822" y="0"/>
                </a:lnTo>
                <a:lnTo>
                  <a:pt x="3414822" y="6875"/>
                </a:lnTo>
                <a:lnTo>
                  <a:pt x="8777176" y="6875"/>
                </a:lnTo>
                <a:lnTo>
                  <a:pt x="8777176" y="6871754"/>
                </a:lnTo>
                <a:lnTo>
                  <a:pt x="3251085" y="6871754"/>
                </a:lnTo>
                <a:lnTo>
                  <a:pt x="3251085" y="6860643"/>
                </a:lnTo>
                <a:lnTo>
                  <a:pt x="3239098" y="6860334"/>
                </a:lnTo>
                <a:cubicBezTo>
                  <a:pt x="1434808" y="6766895"/>
                  <a:pt x="0" y="5242703"/>
                  <a:pt x="0" y="3376141"/>
                </a:cubicBezTo>
                <a:lnTo>
                  <a:pt x="3251085" y="3376141"/>
                </a:lnTo>
                <a:lnTo>
                  <a:pt x="3251085" y="3376140"/>
                </a:lnTo>
                <a:lnTo>
                  <a:pt x="0" y="33761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FA4815-500C-4B85-A94B-8D9796F4F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890971"/>
              </p:ext>
            </p:extLst>
          </p:nvPr>
        </p:nvGraphicFramePr>
        <p:xfrm>
          <a:off x="4908175" y="773206"/>
          <a:ext cx="6205913" cy="501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063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EF478-9E4F-F44F-B8B3-DEA48626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Företag</a:t>
            </a:r>
            <a:r>
              <a:rPr lang="en-US" dirty="0"/>
              <a:t> </a:t>
            </a:r>
            <a:r>
              <a:rPr lang="en-US"/>
              <a:t>och</a:t>
            </a:r>
            <a:r>
              <a:rPr lang="en-US" dirty="0"/>
              <a:t> </a:t>
            </a:r>
            <a:r>
              <a:rPr lang="en-US" dirty="0" err="1"/>
              <a:t>industriforskning</a:t>
            </a:r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09F9E1AE-E95A-9741-9BD1-95CA16BB4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08" y="1066800"/>
            <a:ext cx="4908466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9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D09E4-7934-3148-B0C9-35F42CDC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608086" cy="1507375"/>
          </a:xfrm>
        </p:spPr>
        <p:txBody>
          <a:bodyPr>
            <a:normAutofit/>
          </a:bodyPr>
          <a:lstStyle/>
          <a:p>
            <a:r>
              <a:rPr lang="sv-SE" dirty="0"/>
              <a:t>Varumärke (Brand)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881EF-88A5-D741-BDBB-6633EED61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608086" cy="3505855"/>
          </a:xfrm>
        </p:spPr>
        <p:txBody>
          <a:bodyPr>
            <a:normAutofit/>
          </a:bodyPr>
          <a:lstStyle/>
          <a:p>
            <a:endParaRPr lang="sv-SE" dirty="0"/>
          </a:p>
          <a:p>
            <a:r>
              <a:rPr lang="sv-SE" dirty="0"/>
              <a:t>Representerar de intellektuella och känslomässiga föreningar som människor skapar med ett företag, en produkt eller en person. Varumärke är något som faktiskt ligger inom var och en av oss.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6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17B7A-FB39-BE42-AD27-E7024CA2B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4855352" cy="15073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32FCB92-A7B0-49E1-9C1A-C7D1798CD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4855352" cy="3513514"/>
          </a:xfrm>
        </p:spPr>
        <p:txBody>
          <a:bodyPr>
            <a:normAutofit/>
          </a:bodyPr>
          <a:lstStyle/>
          <a:p>
            <a:r>
              <a:rPr lang="en-US" dirty="0" err="1"/>
              <a:t>Fokeserar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känslor</a:t>
            </a:r>
            <a:endParaRPr lang="en-US" dirty="0"/>
          </a:p>
          <a:p>
            <a:r>
              <a:rPr lang="en-US" dirty="0" err="1"/>
              <a:t>Må</a:t>
            </a:r>
            <a:r>
              <a:rPr lang="en-US" dirty="0"/>
              <a:t> bra “Feel Good” </a:t>
            </a:r>
            <a:r>
              <a:rPr lang="en-US" dirty="0" err="1"/>
              <a:t>känsla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Icon&#10;&#10;Description automatically generated">
            <a:extLst>
              <a:ext uri="{FF2B5EF4-FFF2-40B4-BE49-F238E27FC236}">
                <a16:creationId xmlns:a16="http://schemas.microsoft.com/office/drawing/2014/main" id="{66AB739F-CC43-2D42-A747-7B7E96136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4" r="8309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9358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65B14-D00D-1346-83E6-65598CFD3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Coca-Cola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9663B7-4F76-40FB-92EB-1AA507EE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/>
              <a:t>Ger dig </a:t>
            </a:r>
            <a:r>
              <a:rPr lang="en-US" dirty="0" err="1"/>
              <a:t>glädje</a:t>
            </a:r>
            <a:endParaRPr lang="en-US" dirty="0"/>
          </a:p>
          <a:p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glada</a:t>
            </a:r>
            <a:r>
              <a:rPr lang="en-US" dirty="0"/>
              <a:t> i </a:t>
            </a:r>
            <a:r>
              <a:rPr lang="en-US" dirty="0" err="1"/>
              <a:t>deras</a:t>
            </a:r>
            <a:r>
              <a:rPr lang="en-US" dirty="0"/>
              <a:t> </a:t>
            </a:r>
            <a:r>
              <a:rPr lang="en-US" dirty="0" err="1"/>
              <a:t>reklam</a:t>
            </a:r>
            <a:endParaRPr lang="en-US" dirty="0"/>
          </a:p>
          <a:p>
            <a:r>
              <a:rPr lang="en-US" dirty="0" err="1"/>
              <a:t>Lekfull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red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212FB9C7-9CFB-2E41-8FF4-DCB66B5F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2531088"/>
            <a:ext cx="4788861" cy="17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1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FB801-9FDA-E240-B95F-CA1DC7A9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Vanliga roller inom UX Design</a:t>
            </a:r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589C68E1-2228-8A42-B794-18A47EC723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48097" y="2708921"/>
            <a:ext cx="7200000" cy="1269212"/>
          </a:xfrm>
        </p:spPr>
      </p:pic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117A61D6-CB08-B749-88B2-545217BD97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96000" y="4855293"/>
            <a:ext cx="7200000" cy="128227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07B21-3E30-C749-933D-531AEF2E031E}"/>
              </a:ext>
            </a:extLst>
          </p:cNvPr>
          <p:cNvSpPr txBox="1"/>
          <p:nvPr/>
        </p:nvSpPr>
        <p:spPr>
          <a:xfrm>
            <a:off x="2356504" y="3983860"/>
            <a:ext cx="2019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Användarforskare</a:t>
            </a:r>
          </a:p>
          <a:p>
            <a:pPr algn="ctr"/>
            <a:r>
              <a:rPr lang="sv-SE" dirty="0"/>
              <a:t>(</a:t>
            </a:r>
            <a:r>
              <a:rPr lang="sv-SE" dirty="0" err="1"/>
              <a:t>User</a:t>
            </a:r>
            <a:r>
              <a:rPr lang="sv-SE" dirty="0"/>
              <a:t> Researcher)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438E4-211F-B940-B0C4-71B3585334D8}"/>
              </a:ext>
            </a:extLst>
          </p:cNvPr>
          <p:cNvSpPr txBox="1"/>
          <p:nvPr/>
        </p:nvSpPr>
        <p:spPr>
          <a:xfrm>
            <a:off x="4994067" y="3978133"/>
            <a:ext cx="2508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Informationsarkitekt</a:t>
            </a:r>
          </a:p>
          <a:p>
            <a:pPr algn="ctr"/>
            <a:r>
              <a:rPr lang="sv-SE" dirty="0"/>
              <a:t>(Information </a:t>
            </a:r>
            <a:r>
              <a:rPr lang="sv-SE" dirty="0" err="1"/>
              <a:t>Architect</a:t>
            </a:r>
            <a:r>
              <a:rPr lang="sv-SE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7D115-A4E5-5F46-8EEA-378A50675B1D}"/>
              </a:ext>
            </a:extLst>
          </p:cNvPr>
          <p:cNvSpPr txBox="1"/>
          <p:nvPr/>
        </p:nvSpPr>
        <p:spPr>
          <a:xfrm>
            <a:off x="7751201" y="3978133"/>
            <a:ext cx="2445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Interaktionsdesigner</a:t>
            </a:r>
          </a:p>
          <a:p>
            <a:pPr algn="ctr"/>
            <a:r>
              <a:rPr lang="sv-SE" dirty="0"/>
              <a:t>(</a:t>
            </a:r>
            <a:r>
              <a:rPr lang="sv-SE" dirty="0" err="1"/>
              <a:t>Interaction</a:t>
            </a:r>
            <a:r>
              <a:rPr lang="sv-SE" dirty="0"/>
              <a:t> Designer)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231F6-BFA4-9840-9057-24A29E552BAA}"/>
              </a:ext>
            </a:extLst>
          </p:cNvPr>
          <p:cNvSpPr txBox="1"/>
          <p:nvPr/>
        </p:nvSpPr>
        <p:spPr>
          <a:xfrm>
            <a:off x="1902015" y="6063075"/>
            <a:ext cx="2930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Visuell / grafisk formgivare</a:t>
            </a:r>
          </a:p>
          <a:p>
            <a:pPr algn="ctr"/>
            <a:r>
              <a:rPr lang="sv-SE" dirty="0"/>
              <a:t>(Visual/</a:t>
            </a:r>
            <a:r>
              <a:rPr lang="sv-SE" dirty="0" err="1"/>
              <a:t>Graphic</a:t>
            </a:r>
            <a:r>
              <a:rPr lang="sv-SE" dirty="0"/>
              <a:t> Designer)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9216-52DC-A74C-9EDC-8B7EAA86B753}"/>
              </a:ext>
            </a:extLst>
          </p:cNvPr>
          <p:cNvSpPr txBox="1"/>
          <p:nvPr/>
        </p:nvSpPr>
        <p:spPr>
          <a:xfrm>
            <a:off x="4989322" y="6137565"/>
            <a:ext cx="2512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 err="1"/>
              <a:t>Frontend</a:t>
            </a:r>
            <a:r>
              <a:rPr lang="sv-SE" dirty="0"/>
              <a:t> utvecklare</a:t>
            </a:r>
          </a:p>
          <a:p>
            <a:pPr algn="ctr"/>
            <a:r>
              <a:rPr lang="sv-SE" dirty="0"/>
              <a:t>(Front-End </a:t>
            </a:r>
            <a:r>
              <a:rPr lang="sv-SE" dirty="0" err="1"/>
              <a:t>Developer</a:t>
            </a:r>
            <a:r>
              <a:rPr lang="sv-SE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4AE093-0E91-CB4F-A524-23D8FD399619}"/>
              </a:ext>
            </a:extLst>
          </p:cNvPr>
          <p:cNvSpPr txBox="1"/>
          <p:nvPr/>
        </p:nvSpPr>
        <p:spPr>
          <a:xfrm>
            <a:off x="7964143" y="6137565"/>
            <a:ext cx="2019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Projektledare</a:t>
            </a:r>
          </a:p>
          <a:p>
            <a:pPr algn="ctr"/>
            <a:r>
              <a:rPr lang="sv-SE" dirty="0"/>
              <a:t>(Project Manager)</a:t>
            </a:r>
          </a:p>
        </p:txBody>
      </p:sp>
    </p:spTree>
    <p:extLst>
      <p:ext uri="{BB962C8B-B14F-4D97-AF65-F5344CB8AC3E}">
        <p14:creationId xmlns:p14="http://schemas.microsoft.com/office/powerpoint/2010/main" val="2998683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842243-8D8F-4D37-8FC3-09A660E7A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074" y="0"/>
            <a:ext cx="8707926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D88E36-198C-4E93-993E-E81659766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103230"/>
              </p:ext>
            </p:extLst>
          </p:nvPr>
        </p:nvGraphicFramePr>
        <p:xfrm>
          <a:off x="4505325" y="942975"/>
          <a:ext cx="6609313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54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1948C2-E4DD-4B0F-BD79-CB28ED230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341CE-42BD-6A4B-A26C-B8A3949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484670" cy="1507375"/>
          </a:xfrm>
        </p:spPr>
        <p:txBody>
          <a:bodyPr>
            <a:normAutofit/>
          </a:bodyPr>
          <a:lstStyle/>
          <a:p>
            <a:r>
              <a:rPr lang="sv-SE" dirty="0"/>
              <a:t>Frågor för att hjälpa till med varumärkesidentitet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DDB0-2321-644C-BD86-4C30B83C2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484670" cy="3505855"/>
          </a:xfrm>
        </p:spPr>
        <p:txBody>
          <a:bodyPr>
            <a:normAutofit/>
          </a:bodyPr>
          <a:lstStyle/>
          <a:p>
            <a:r>
              <a:rPr lang="sv-SE" dirty="0"/>
              <a:t>Vad handlar ditt företag om?</a:t>
            </a:r>
          </a:p>
          <a:p>
            <a:r>
              <a:rPr lang="sv-SE" dirty="0"/>
              <a:t>Vem är dina kunder?</a:t>
            </a:r>
          </a:p>
          <a:p>
            <a:r>
              <a:rPr lang="sv-SE" dirty="0"/>
              <a:t>Vilket problem löser du?</a:t>
            </a:r>
          </a:p>
          <a:p>
            <a:r>
              <a:rPr lang="sv-SE" dirty="0"/>
              <a:t>Finns det en unik historia bakom ditt företag?</a:t>
            </a:r>
          </a:p>
          <a:p>
            <a:r>
              <a:rPr lang="sv-SE" dirty="0"/>
              <a:t>Vad är fem adjektiv eller fraser som beskriver ditt önskade varumärke?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F28E32-1DC4-476E-A298-6C2066882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0"/>
            <a:ext cx="3456507" cy="3436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59AD7FA5-98A4-4D87-9F03-9F3E6B19B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743880" y="-11926"/>
            <a:ext cx="3428987" cy="3467355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624B2-894D-4F7A-B2F3-393D6564D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3434976"/>
            <a:ext cx="3467300" cy="3428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735368-17CD-48E3-B886-DF9A79A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3434976"/>
            <a:ext cx="3467303" cy="172551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31CD95-4390-46E7-8713-223CE3CA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5160552"/>
            <a:ext cx="3467303" cy="169018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15E35-74CB-FD44-8472-C083E01DAFF1}"/>
              </a:ext>
            </a:extLst>
          </p:cNvPr>
          <p:cNvSpPr txBox="1"/>
          <p:nvPr/>
        </p:nvSpPr>
        <p:spPr>
          <a:xfrm>
            <a:off x="2019489" y="5491234"/>
            <a:ext cx="5542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Vi måste sätta oss ner med marknadsföringsteamet </a:t>
            </a:r>
          </a:p>
          <a:p>
            <a:pPr algn="ctr"/>
            <a:r>
              <a:rPr lang="sv-SE" dirty="0"/>
              <a:t>för att ställa dessa frågor.</a:t>
            </a:r>
          </a:p>
        </p:txBody>
      </p:sp>
    </p:spTree>
    <p:extLst>
      <p:ext uri="{BB962C8B-B14F-4D97-AF65-F5344CB8AC3E}">
        <p14:creationId xmlns:p14="http://schemas.microsoft.com/office/powerpoint/2010/main" val="241570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9FCD2-7ED2-0247-BFFD-2817F26C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608086" cy="1507375"/>
          </a:xfrm>
        </p:spPr>
        <p:txBody>
          <a:bodyPr>
            <a:normAutofit/>
          </a:bodyPr>
          <a:lstStyle/>
          <a:p>
            <a:r>
              <a:rPr lang="sv-SE" dirty="0"/>
              <a:t>Kultur (Culture)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38A6-E7E3-7A4B-82FA-0D3F8E8B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608086" cy="3505855"/>
          </a:xfrm>
        </p:spPr>
        <p:txBody>
          <a:bodyPr>
            <a:normAutofit/>
          </a:bodyPr>
          <a:lstStyle/>
          <a:p>
            <a:r>
              <a:rPr lang="sv-SE" dirty="0"/>
              <a:t>Tro och beteenden som avgör hur företagets anställda och ledningen interagerar och hanterar affärstransaktioner. Ofta underförstådd, inte uttryckligen definierad.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06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42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2" name="Rectangle 44">
            <a:extLst>
              <a:ext uri="{FF2B5EF4-FFF2-40B4-BE49-F238E27FC236}">
                <a16:creationId xmlns:a16="http://schemas.microsoft.com/office/drawing/2014/main" id="{B4B22DAC-0D8A-4C24-86F8-EFAC0333C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A3BB3-E101-7244-9ECA-CE041761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381977" cy="3162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Vilken</a:t>
            </a:r>
            <a:r>
              <a:rPr lang="en-US" dirty="0"/>
              <a:t> </a:t>
            </a:r>
            <a:r>
              <a:rPr lang="en-US" dirty="0" err="1"/>
              <a:t>klädstil</a:t>
            </a:r>
            <a:r>
              <a:rPr lang="en-US" dirty="0"/>
              <a:t> har de </a:t>
            </a:r>
            <a:r>
              <a:rPr lang="en-US" dirty="0" err="1"/>
              <a:t>anställda</a:t>
            </a:r>
            <a:r>
              <a:rPr lang="en-US" dirty="0"/>
              <a:t>? </a:t>
            </a:r>
            <a:br>
              <a:rPr lang="en-US" dirty="0"/>
            </a:br>
            <a:r>
              <a:rPr lang="en-US" dirty="0" err="1"/>
              <a:t>Ledig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formell</a:t>
            </a:r>
            <a:r>
              <a:rPr lang="en-US" dirty="0"/>
              <a:t>?</a:t>
            </a:r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9333AA04-DA7E-481C-A338-4C179288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1350" y="3428997"/>
            <a:ext cx="6960649" cy="34389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1330BD6-3748-9C47-9410-6FFD3C87F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7078"/>
          <a:stretch/>
        </p:blipFill>
        <p:spPr>
          <a:xfrm>
            <a:off x="5244076" y="3423745"/>
            <a:ext cx="6960649" cy="3438977"/>
          </a:xfrm>
          <a:custGeom>
            <a:avLst/>
            <a:gdLst/>
            <a:ahLst/>
            <a:cxnLst/>
            <a:rect l="l" t="t" r="r" b="b"/>
            <a:pathLst>
              <a:path w="6960651" h="3443094">
                <a:moveTo>
                  <a:pt x="3480325" y="0"/>
                </a:moveTo>
                <a:cubicBezTo>
                  <a:pt x="5402455" y="0"/>
                  <a:pt x="6960651" y="1541526"/>
                  <a:pt x="6960651" y="3443094"/>
                </a:cubicBezTo>
                <a:lnTo>
                  <a:pt x="3480325" y="3443094"/>
                </a:lnTo>
                <a:lnTo>
                  <a:pt x="0" y="3443094"/>
                </a:lnTo>
                <a:cubicBezTo>
                  <a:pt x="0" y="1541526"/>
                  <a:pt x="1558196" y="0"/>
                  <a:pt x="3480325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road, person, outdoor, street&#10;&#10;Description automatically generated">
            <a:extLst>
              <a:ext uri="{FF2B5EF4-FFF2-40B4-BE49-F238E27FC236}">
                <a16:creationId xmlns:a16="http://schemas.microsoft.com/office/drawing/2014/main" id="{5A570F2C-6E1D-6D44-8666-A5A5241AE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68" r="2" b="20678"/>
          <a:stretch/>
        </p:blipFill>
        <p:spPr>
          <a:xfrm>
            <a:off x="5231349" y="17"/>
            <a:ext cx="6960651" cy="34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88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4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3" name="Rectangle 51">
            <a:extLst>
              <a:ext uri="{FF2B5EF4-FFF2-40B4-BE49-F238E27FC236}">
                <a16:creationId xmlns:a16="http://schemas.microsoft.com/office/drawing/2014/main" id="{18CF8CF3-DBCB-4737-A56F-FD5F68B71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ED7B4-8AB7-8F44-B185-733654EB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3" y="1597960"/>
            <a:ext cx="3816927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/>
              <a:t>Hur ser kommunikationen mellan anställda ut?</a:t>
            </a:r>
          </a:p>
        </p:txBody>
      </p:sp>
      <p:sp>
        <p:nvSpPr>
          <p:cNvPr id="64" name="Rectangle 53">
            <a:extLst>
              <a:ext uri="{FF2B5EF4-FFF2-40B4-BE49-F238E27FC236}">
                <a16:creationId xmlns:a16="http://schemas.microsoft.com/office/drawing/2014/main" id="{190BE76C-8C31-474D-9C9C-79733F933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220667" y="0"/>
            <a:ext cx="3492435" cy="3463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55">
            <a:extLst>
              <a:ext uri="{FF2B5EF4-FFF2-40B4-BE49-F238E27FC236}">
                <a16:creationId xmlns:a16="http://schemas.microsoft.com/office/drawing/2014/main" id="{84E36BF0-BE89-4DA1-9013-FA308513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4462" y="192629"/>
            <a:ext cx="3070455" cy="307045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C605067-F68B-8646-9DBA-2CD39F7F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41" y="735909"/>
            <a:ext cx="1959095" cy="1983894"/>
          </a:xfrm>
          <a:prstGeom prst="rect">
            <a:avLst/>
          </a:prstGeom>
        </p:spPr>
      </p:pic>
      <p:sp>
        <p:nvSpPr>
          <p:cNvPr id="66" name="Rectangle 57">
            <a:extLst>
              <a:ext uri="{FF2B5EF4-FFF2-40B4-BE49-F238E27FC236}">
                <a16:creationId xmlns:a16="http://schemas.microsoft.com/office/drawing/2014/main" id="{25921728-EBB9-40C6-BBE5-51E84ED7A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11958" y="0"/>
            <a:ext cx="3490926" cy="346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B5A3B83-A4E3-4C3A-A50B-DB9185BBB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65566" y="3418927"/>
            <a:ext cx="3404147" cy="349092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6D9ED3-1045-46F9-8F60-74F668997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9587" y="3462317"/>
            <a:ext cx="3490926" cy="340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DDD44E40-1847-9443-A6CC-13F8EFD39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488" y="4175226"/>
            <a:ext cx="1980558" cy="19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52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1948C2-E4DD-4B0F-BD79-CB28ED230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341CE-42BD-6A4B-A26C-B8A3949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484670" cy="1507375"/>
          </a:xfrm>
        </p:spPr>
        <p:txBody>
          <a:bodyPr>
            <a:normAutofit/>
          </a:bodyPr>
          <a:lstStyle/>
          <a:p>
            <a:r>
              <a:rPr lang="sv-SE" dirty="0"/>
              <a:t>Frågor för att hjälpa till med kultur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DDB0-2321-644C-BD86-4C30B83C2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484670" cy="3505855"/>
          </a:xfrm>
        </p:spPr>
        <p:txBody>
          <a:bodyPr>
            <a:normAutofit/>
          </a:bodyPr>
          <a:lstStyle/>
          <a:p>
            <a:r>
              <a:rPr lang="sv-SE" dirty="0"/>
              <a:t>Hur agerar anställda på jobbet?</a:t>
            </a:r>
          </a:p>
          <a:p>
            <a:r>
              <a:rPr lang="sv-SE" dirty="0"/>
              <a:t>Vilka är vanliga beteenden (både bra och dåliga)?</a:t>
            </a:r>
          </a:p>
          <a:p>
            <a:r>
              <a:rPr lang="sv-SE" dirty="0"/>
              <a:t>Vad betyder detta jobb / företag för anställda?</a:t>
            </a:r>
          </a:p>
          <a:p>
            <a:r>
              <a:rPr lang="sv-SE" dirty="0"/>
              <a:t>Skulle anställda gå någon annanstans om de kunde?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F28E32-1DC4-476E-A298-6C2066882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0"/>
            <a:ext cx="3456507" cy="3436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59AD7FA5-98A4-4D87-9F03-9F3E6B19B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743880" y="-11926"/>
            <a:ext cx="3428987" cy="3467355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624B2-894D-4F7A-B2F3-393D6564D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3434976"/>
            <a:ext cx="3467300" cy="3428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735368-17CD-48E3-B886-DF9A79A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3434976"/>
            <a:ext cx="3467303" cy="172551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31CD95-4390-46E7-8713-223CE3CA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5160552"/>
            <a:ext cx="3467303" cy="169018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83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9FCD2-7ED2-0247-BFFD-2817F26C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608086" cy="1507375"/>
          </a:xfrm>
        </p:spPr>
        <p:txBody>
          <a:bodyPr>
            <a:normAutofit/>
          </a:bodyPr>
          <a:lstStyle/>
          <a:p>
            <a:r>
              <a:rPr lang="sv-SE" dirty="0"/>
              <a:t>Rykte (Reputation)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38A6-E7E3-7A4B-82FA-0D3F8E8B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608086" cy="3505855"/>
          </a:xfrm>
        </p:spPr>
        <p:txBody>
          <a:bodyPr>
            <a:normAutofit/>
          </a:bodyPr>
          <a:lstStyle/>
          <a:p>
            <a:r>
              <a:rPr lang="sv-SE" dirty="0"/>
              <a:t>Kollektiva bedömningar av ett företag baserat på bedömningar av ekonomiska, sociala och miljömässiga effekter.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4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5CE1-D442-1749-85DC-C1D0A9DF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Bra rykte, produkter och finansiellt starka</a:t>
            </a:r>
          </a:p>
        </p:txBody>
      </p:sp>
      <p:pic>
        <p:nvPicPr>
          <p:cNvPr id="5" name="Content Placeholder 4" descr="A picture containing cup, coffee, table, drink&#10;&#10;Description automatically generated">
            <a:extLst>
              <a:ext uri="{FF2B5EF4-FFF2-40B4-BE49-F238E27FC236}">
                <a16:creationId xmlns:a16="http://schemas.microsoft.com/office/drawing/2014/main" id="{B5ADBB24-DB39-FD41-9244-7C69000C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663" y="2427288"/>
            <a:ext cx="4589361" cy="3513137"/>
          </a:xfrm>
        </p:spPr>
      </p:pic>
    </p:spTree>
    <p:extLst>
      <p:ext uri="{BB962C8B-B14F-4D97-AF65-F5344CB8AC3E}">
        <p14:creationId xmlns:p14="http://schemas.microsoft.com/office/powerpoint/2010/main" val="3971760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4EE8BF-D523-4497-8D9A-BB4AC2F3E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0BCF9-D6B3-5A4E-80B1-16F0BFD43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5920756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Ni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säkert</a:t>
            </a:r>
            <a:r>
              <a:rPr lang="en-US" dirty="0"/>
              <a:t> </a:t>
            </a:r>
            <a:r>
              <a:rPr lang="en-US" dirty="0" err="1"/>
              <a:t>ganska</a:t>
            </a:r>
            <a:r>
              <a:rPr lang="en-US" dirty="0"/>
              <a:t> </a:t>
            </a:r>
            <a:r>
              <a:rPr lang="en-US" dirty="0" err="1"/>
              <a:t>enkelt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andra</a:t>
            </a:r>
            <a:r>
              <a:rPr lang="en-US" dirty="0"/>
              <a:t> </a:t>
            </a:r>
            <a:r>
              <a:rPr lang="en-US" dirty="0" err="1"/>
              <a:t>varumärken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har </a:t>
            </a:r>
            <a:r>
              <a:rPr lang="en-US" dirty="0" err="1"/>
              <a:t>så</a:t>
            </a:r>
            <a:r>
              <a:rPr lang="en-US" dirty="0"/>
              <a:t> bra </a:t>
            </a:r>
            <a:r>
              <a:rPr lang="en-US" dirty="0" err="1"/>
              <a:t>rykte</a:t>
            </a:r>
            <a:r>
              <a:rPr lang="en-US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B624B2-894D-4F7A-B2F3-393D6564D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26335" y="0"/>
            <a:ext cx="3472488" cy="3448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34">
            <a:extLst>
              <a:ext uri="{FF2B5EF4-FFF2-40B4-BE49-F238E27FC236}">
                <a16:creationId xmlns:a16="http://schemas.microsoft.com/office/drawing/2014/main" id="{AE30F03F-004C-4719-9495-388C3B7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40131" y="-13795"/>
            <a:ext cx="3444895" cy="347248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81208F-A90C-4F75-86C9-D42FDDEDF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26335" y="3444897"/>
            <a:ext cx="3465665" cy="3438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CB7AD30-D65C-4325-8C21-558C1A05A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46203" y="3425029"/>
            <a:ext cx="3432752" cy="3472488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82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842243-8D8F-4D37-8FC3-09A660E7A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074" y="0"/>
            <a:ext cx="8707926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D88E36-198C-4E93-993E-E81659766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547428"/>
              </p:ext>
            </p:extLst>
          </p:nvPr>
        </p:nvGraphicFramePr>
        <p:xfrm>
          <a:off x="4505325" y="942975"/>
          <a:ext cx="6609313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179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06204E07-6F63-4D3E-B413-652FC095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250C98-84DE-2146-8451-CD1AA101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001415" cy="3555931"/>
          </a:xfrm>
        </p:spPr>
        <p:txBody>
          <a:bodyPr anchor="t">
            <a:normAutofit/>
          </a:bodyPr>
          <a:lstStyle/>
          <a:p>
            <a:r>
              <a:rPr lang="sv-SE"/>
              <a:t>Värt att notera</a:t>
            </a:r>
            <a:endParaRPr lang="sv-SE" dirty="0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1A2C2B4C-DD5B-4BFB-A18E-0E2FA012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5">
            <a:extLst>
              <a:ext uri="{FF2B5EF4-FFF2-40B4-BE49-F238E27FC236}">
                <a16:creationId xmlns:a16="http://schemas.microsoft.com/office/drawing/2014/main" id="{8FBC1051-7589-4C58-A7E6-84DE346E3F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699272"/>
              </p:ext>
            </p:extLst>
          </p:nvPr>
        </p:nvGraphicFramePr>
        <p:xfrm>
          <a:off x="4668782" y="775856"/>
          <a:ext cx="6308804" cy="51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52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929C1E-D8F4-4A72-B3A3-525B158C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3AF25-BBE8-C548-9B96-FDDFC91E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266037" cy="3720352"/>
          </a:xfrm>
        </p:spPr>
        <p:txBody>
          <a:bodyPr anchor="b">
            <a:normAutofit/>
          </a:bodyPr>
          <a:lstStyle/>
          <a:p>
            <a:r>
              <a:rPr lang="sv-SE" sz="2800"/>
              <a:t>10 Komponenter i företagets rykte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88C57F-18E6-4B7B-896C-59DF4427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729ACA-4964-4E32-9581-694439181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699376"/>
              </p:ext>
            </p:extLst>
          </p:nvPr>
        </p:nvGraphicFramePr>
        <p:xfrm>
          <a:off x="5190565" y="809625"/>
          <a:ext cx="5787020" cy="514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112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A3D7368-8E28-4CDB-B0AC-5556FB163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AD3BD-99FB-3D4E-962B-54C4E6CE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3273921" cy="1507375"/>
          </a:xfrm>
        </p:spPr>
        <p:txBody>
          <a:bodyPr>
            <a:normAutofit/>
          </a:bodyPr>
          <a:lstStyle/>
          <a:p>
            <a:r>
              <a:rPr lang="sv-SE" sz="3000"/>
              <a:t>Industri nyheter (Industry </a:t>
            </a:r>
            <a:r>
              <a:rPr lang="sv-SE" sz="3000" err="1"/>
              <a:t>News</a:t>
            </a:r>
            <a:r>
              <a:rPr lang="sv-SE" sz="300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114FC-3CE8-184C-9905-718B5B9DF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3273921" cy="3505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Resurser för att hitta den informationen.</a:t>
            </a:r>
          </a:p>
          <a:p>
            <a:pPr lvl="1"/>
            <a:r>
              <a:rPr lang="sv-SE" dirty="0"/>
              <a:t>Dagens Industri</a:t>
            </a:r>
          </a:p>
          <a:p>
            <a:pPr lvl="1"/>
            <a:r>
              <a:rPr lang="sv-SE" dirty="0"/>
              <a:t>Företags event</a:t>
            </a:r>
          </a:p>
          <a:p>
            <a:pPr lvl="1"/>
            <a:r>
              <a:rPr lang="sv-SE" dirty="0"/>
              <a:t>Företagets hemsida</a:t>
            </a:r>
          </a:p>
          <a:p>
            <a:pPr lvl="1"/>
            <a:r>
              <a:rPr lang="sv-SE" dirty="0"/>
              <a:t>Googla på företaget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54F700-08D0-4726-A250-835F6864C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8040" y="2618"/>
            <a:ext cx="3429123" cy="3430264"/>
          </a:xfrm>
          <a:custGeom>
            <a:avLst/>
            <a:gdLst>
              <a:gd name="connsiteX0" fmla="*/ 0 w 3429123"/>
              <a:gd name="connsiteY0" fmla="*/ 0 h 3430264"/>
              <a:gd name="connsiteX1" fmla="*/ 3429123 w 3429123"/>
              <a:gd name="connsiteY1" fmla="*/ 0 h 3430264"/>
              <a:gd name="connsiteX2" fmla="*/ 5092 w 3429123"/>
              <a:gd name="connsiteY2" fmla="*/ 3430264 h 3430264"/>
              <a:gd name="connsiteX3" fmla="*/ 0 w 3429123"/>
              <a:gd name="connsiteY3" fmla="*/ 3430264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123" h="3430264">
                <a:moveTo>
                  <a:pt x="0" y="0"/>
                </a:moveTo>
                <a:lnTo>
                  <a:pt x="3429123" y="0"/>
                </a:lnTo>
                <a:lnTo>
                  <a:pt x="5092" y="3430264"/>
                </a:lnTo>
                <a:lnTo>
                  <a:pt x="0" y="343026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3C772F-1518-4105-9826-49E8DCECA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8040" y="3427486"/>
            <a:ext cx="3483870" cy="3432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2C66C9-CBA6-4BAB-86CF-5603348D7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9837" y="3431305"/>
            <a:ext cx="3482163" cy="34302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4BA12F-ECA8-4178-AA4D-20FA2717E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727794" y="3399851"/>
            <a:ext cx="3432752" cy="349565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Förstoringsglas på en tom bakgrund">
            <a:extLst>
              <a:ext uri="{FF2B5EF4-FFF2-40B4-BE49-F238E27FC236}">
                <a16:creationId xmlns:a16="http://schemas.microsoft.com/office/drawing/2014/main" id="{10D928B3-654C-437E-95EF-923C69A5E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8" r="-2" b="22094"/>
          <a:stretch/>
        </p:blipFill>
        <p:spPr>
          <a:xfrm>
            <a:off x="5218040" y="-6057"/>
            <a:ext cx="6973339" cy="3445245"/>
          </a:xfrm>
          <a:custGeom>
            <a:avLst/>
            <a:gdLst/>
            <a:ahLst/>
            <a:cxnLst/>
            <a:rect l="l" t="t" r="r" b="b"/>
            <a:pathLst>
              <a:path w="6973339" h="3445245">
                <a:moveTo>
                  <a:pt x="0" y="0"/>
                </a:moveTo>
                <a:lnTo>
                  <a:pt x="6973339" y="0"/>
                </a:lnTo>
                <a:lnTo>
                  <a:pt x="6973339" y="3445245"/>
                </a:lnTo>
                <a:lnTo>
                  <a:pt x="0" y="3445245"/>
                </a:lnTo>
                <a:lnTo>
                  <a:pt x="0" y="3437361"/>
                </a:lnTo>
                <a:lnTo>
                  <a:pt x="3428999" y="2120"/>
                </a:lnTo>
                <a:lnTo>
                  <a:pt x="0" y="212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1307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9AAE-26D4-C649-BD0F-701E38FE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Konkurrens (</a:t>
            </a:r>
            <a:r>
              <a:rPr lang="sv-SE" dirty="0" err="1"/>
              <a:t>Competitors</a:t>
            </a:r>
            <a:r>
              <a:rPr lang="sv-S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910A-470D-8D4B-B77D-BE8D55047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Vilka är våra konkurrenter?</a:t>
            </a:r>
          </a:p>
          <a:p>
            <a:r>
              <a:rPr lang="sv-SE" dirty="0"/>
              <a:t>Vad gör de nu?</a:t>
            </a:r>
          </a:p>
        </p:txBody>
      </p:sp>
    </p:spTree>
    <p:extLst>
      <p:ext uri="{BB962C8B-B14F-4D97-AF65-F5344CB8AC3E}">
        <p14:creationId xmlns:p14="http://schemas.microsoft.com/office/powerpoint/2010/main" val="621191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1948C2-E4DD-4B0F-BD79-CB28ED230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341CE-42BD-6A4B-A26C-B8A39498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484670" cy="1507375"/>
          </a:xfrm>
        </p:spPr>
        <p:txBody>
          <a:bodyPr>
            <a:normAutofit/>
          </a:bodyPr>
          <a:lstStyle/>
          <a:p>
            <a:r>
              <a:rPr lang="sv-SE" dirty="0"/>
              <a:t>Frågor för att hjälpa till med </a:t>
            </a:r>
            <a:r>
              <a:rPr lang="sv-SE" dirty="0" err="1"/>
              <a:t>konkurenter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2DDB0-2321-644C-BD86-4C30B83C2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484670" cy="3505855"/>
          </a:xfrm>
        </p:spPr>
        <p:txBody>
          <a:bodyPr>
            <a:normAutofit/>
          </a:bodyPr>
          <a:lstStyle/>
          <a:p>
            <a:r>
              <a:rPr lang="sv-SE" dirty="0"/>
              <a:t>Vilka är våra tre huvudkonkurrenter (direkt eller indirekt)?</a:t>
            </a:r>
          </a:p>
          <a:p>
            <a:r>
              <a:rPr lang="sv-SE" dirty="0"/>
              <a:t>Hur skiljer vi oss från våra konkurrenter?</a:t>
            </a:r>
          </a:p>
          <a:p>
            <a:r>
              <a:rPr lang="sv-SE" dirty="0"/>
              <a:t>Vad tycker vi om </a:t>
            </a:r>
            <a:r>
              <a:rPr lang="sv-SE" dirty="0" err="1"/>
              <a:t>repektive</a:t>
            </a:r>
            <a:r>
              <a:rPr lang="sv-SE" dirty="0"/>
              <a:t> gillar inte med deras varumärke och upplevelse?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F28E32-1DC4-476E-A298-6C2066882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0"/>
            <a:ext cx="3456507" cy="3436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34">
            <a:extLst>
              <a:ext uri="{FF2B5EF4-FFF2-40B4-BE49-F238E27FC236}">
                <a16:creationId xmlns:a16="http://schemas.microsoft.com/office/drawing/2014/main" id="{59AD7FA5-98A4-4D87-9F03-9F3E6B19B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743880" y="-11926"/>
            <a:ext cx="3428987" cy="3467355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624B2-894D-4F7A-B2F3-393D6564D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24696" y="3434976"/>
            <a:ext cx="3467300" cy="3428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735368-17CD-48E3-B886-DF9A79A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3434976"/>
            <a:ext cx="3467303" cy="172551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31CD95-4390-46E7-8713-223CE3CAD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24696" y="5160552"/>
            <a:ext cx="3467303" cy="169018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845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5D20-321A-0E49-970B-B8FE43DC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verksamheten drivs (</a:t>
            </a:r>
            <a:r>
              <a:rPr lang="sv-SE" dirty="0" err="1"/>
              <a:t>How</a:t>
            </a:r>
            <a:r>
              <a:rPr lang="sv-SE" dirty="0"/>
              <a:t> Business is </a:t>
            </a:r>
            <a:r>
              <a:rPr lang="sv-SE" dirty="0" err="1"/>
              <a:t>Run</a:t>
            </a:r>
            <a:r>
              <a:rPr lang="sv-S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FFCC-17EE-8E4C-92DB-2DCC3062E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Hur kommer vårt UX-projekt att passa in i hur saker och ting i allmänhet görs här?</a:t>
            </a:r>
          </a:p>
          <a:p>
            <a:r>
              <a:rPr lang="sv-SE" dirty="0"/>
              <a:t>Tävlar vi med andra prioriteringar och initiativ?</a:t>
            </a:r>
          </a:p>
          <a:p>
            <a:r>
              <a:rPr lang="sv-SE" dirty="0"/>
              <a:t>Kommer vår föreslagna lösning att klinga med vad resten av företaget gör?</a:t>
            </a:r>
          </a:p>
        </p:txBody>
      </p:sp>
    </p:spTree>
    <p:extLst>
      <p:ext uri="{BB962C8B-B14F-4D97-AF65-F5344CB8AC3E}">
        <p14:creationId xmlns:p14="http://schemas.microsoft.com/office/powerpoint/2010/main" val="130483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B9364-35F6-A54B-9A92-394DB158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The Three Pillars of UX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, venn diagram&#10;&#10;Description automatically generated">
            <a:extLst>
              <a:ext uri="{FF2B5EF4-FFF2-40B4-BE49-F238E27FC236}">
                <a16:creationId xmlns:a16="http://schemas.microsoft.com/office/drawing/2014/main" id="{DEFE8F09-564F-B84F-9E10-D40E91581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082" y="1165988"/>
            <a:ext cx="5309118" cy="45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37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929C1E-D8F4-4A72-B3A3-525B158C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19E00-DD05-0446-A823-4027C44B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266037" cy="3720352"/>
          </a:xfrm>
        </p:spPr>
        <p:txBody>
          <a:bodyPr anchor="b">
            <a:normAutofit/>
          </a:bodyPr>
          <a:lstStyle/>
          <a:p>
            <a:r>
              <a:rPr lang="sv-SE" sz="2800"/>
              <a:t>Summering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88C57F-18E6-4B7B-896C-59DF4427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B9A72F-118D-40EA-ABE6-8F05998E4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606473"/>
              </p:ext>
            </p:extLst>
          </p:nvPr>
        </p:nvGraphicFramePr>
        <p:xfrm>
          <a:off x="5190565" y="809625"/>
          <a:ext cx="5787020" cy="514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573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/>
              <a:t>Användarforskare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50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EBE39-E2BC-5E47-9A9F-77B94C7E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Användarforskare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C9ECD-1465-6848-AD85-1E6BAF65D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sv-SE" dirty="0"/>
              <a:t>Fokuserar på att förstå användarnas beteenden, behov och motivationer genom observationstekniker, uppgiftsanalys och andra feedbackmetoder.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B37CE1FA-DAE6-40F7-8B66-E58C9A50E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464" y="1034569"/>
            <a:ext cx="4788861" cy="47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4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B558-D3E6-1043-B0F6-00A59A6B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Vi har pratat lite om intervjuer och persona tidigare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18EE1BC-257C-F141-AB6F-820C2EB56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082" y="1909265"/>
            <a:ext cx="5309118" cy="30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57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68289-37C3-864D-B406-75376DC8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sv-SE" dirty="0"/>
              <a:t>Användarforskare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726E636-0AD5-43E9-B7BF-48276A1E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/>
              <a:t>Driver </a:t>
            </a:r>
            <a:r>
              <a:rPr lang="en-US" dirty="0" err="1"/>
              <a:t>designutvecklingen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användarperspektiv</a:t>
            </a:r>
            <a:endParaRPr lang="en-US" dirty="0"/>
          </a:p>
          <a:p>
            <a:r>
              <a:rPr lang="en-US" dirty="0"/>
              <a:t>Om det </a:t>
            </a:r>
            <a:r>
              <a:rPr lang="sv-SE" dirty="0"/>
              <a:t>finns</a:t>
            </a:r>
            <a:r>
              <a:rPr lang="en-US" dirty="0"/>
              <a:t> </a:t>
            </a:r>
            <a:r>
              <a:rPr lang="en-US" dirty="0" err="1"/>
              <a:t>några</a:t>
            </a:r>
            <a:r>
              <a:rPr lang="en-US" dirty="0"/>
              <a:t> </a:t>
            </a:r>
            <a:r>
              <a:rPr lang="en-US" dirty="0" err="1"/>
              <a:t>användarrelaterade</a:t>
            </a:r>
            <a:r>
              <a:rPr lang="en-US" dirty="0"/>
              <a:t> problem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användarforskaren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den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säger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“Vi </a:t>
            </a:r>
            <a:r>
              <a:rPr lang="en-US" dirty="0" err="1"/>
              <a:t>frågar</a:t>
            </a:r>
            <a:r>
              <a:rPr lang="en-US" dirty="0"/>
              <a:t> </a:t>
            </a:r>
            <a:r>
              <a:rPr lang="en-US" dirty="0" err="1"/>
              <a:t>användarna</a:t>
            </a:r>
            <a:r>
              <a:rPr lang="en-US" dirty="0"/>
              <a:t> av </a:t>
            </a:r>
            <a:r>
              <a:rPr lang="en-US" dirty="0" err="1"/>
              <a:t>produkten</a:t>
            </a:r>
            <a:r>
              <a:rPr lang="en-US" dirty="0"/>
              <a:t> </a:t>
            </a:r>
            <a:r>
              <a:rPr lang="en-US" dirty="0" err="1"/>
              <a:t>vad</a:t>
            </a:r>
            <a:r>
              <a:rPr lang="en-US" dirty="0"/>
              <a:t> de </a:t>
            </a:r>
            <a:r>
              <a:rPr lang="en-US" dirty="0" err="1"/>
              <a:t>tycker</a:t>
            </a:r>
            <a:r>
              <a:rPr lang="en-US" dirty="0"/>
              <a:t>”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69E69ED8-7697-1B4A-920A-F88B028C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082578"/>
            <a:ext cx="4788861" cy="4692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128535-69C3-0645-B155-29485AD91682}"/>
              </a:ext>
            </a:extLst>
          </p:cNvPr>
          <p:cNvSpPr txBox="1"/>
          <p:nvPr/>
        </p:nvSpPr>
        <p:spPr>
          <a:xfrm>
            <a:off x="7148397" y="5858098"/>
            <a:ext cx="278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”Användarnas förkämpe”</a:t>
            </a:r>
          </a:p>
        </p:txBody>
      </p:sp>
    </p:spTree>
    <p:extLst>
      <p:ext uri="{BB962C8B-B14F-4D97-AF65-F5344CB8AC3E}">
        <p14:creationId xmlns:p14="http://schemas.microsoft.com/office/powerpoint/2010/main" val="991295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301C2-D65F-AC4F-BA55-53F71368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2628969" cy="3162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Persona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F7CFFC26-C59B-164C-85C1-25DA8931C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097" y="1389167"/>
            <a:ext cx="6737862" cy="402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41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BB4C59-859E-4DE9-B38B-9799B16FB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3524A-1441-8440-A7FC-8F28A0B4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252" y="660359"/>
            <a:ext cx="8657450" cy="1113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Metoder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4A8E41-D8EC-4EE3-8B91-28A46B61D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3440949"/>
            <a:ext cx="12192001" cy="34177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C2A2D19-3420-684C-B15E-2B49C0219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2" y="4386233"/>
            <a:ext cx="2994423" cy="152715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631A77-203B-4F47-A767-41B3680C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68" y="4384506"/>
            <a:ext cx="2972061" cy="1530611"/>
          </a:xfrm>
          <a:prstGeom prst="rect">
            <a:avLst/>
          </a:pr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F0EC0E3-C78A-1F4B-A72F-24FF1C8DC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38254" y="4224342"/>
            <a:ext cx="2949704" cy="18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70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BB4C59-859E-4DE9-B38B-9799B16FB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368DA-8286-0F49-B1AD-B0B2FF9B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252" y="660359"/>
            <a:ext cx="8657450" cy="1113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Metoder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4A8E41-D8EC-4EE3-8B91-28A46B61D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3440949"/>
            <a:ext cx="12192001" cy="34177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8DC29E90-D35B-A64E-9B49-76C8919B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2" y="4382490"/>
            <a:ext cx="2994423" cy="1534642"/>
          </a:xfrm>
          <a:prstGeom prst="rect">
            <a:avLst/>
          </a:prstGeom>
        </p:spPr>
      </p:pic>
      <p:pic>
        <p:nvPicPr>
          <p:cNvPr id="5" name="Content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58AF678C-C2E2-FD4C-BB6F-E1602F2F6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9968" y="4299059"/>
            <a:ext cx="2972061" cy="1701504"/>
          </a:xfrm>
          <a:prstGeom prst="rect">
            <a:avLst/>
          </a:prstGeom>
        </p:spPr>
      </p:pic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1E0B674-1098-124D-B17E-1DE6A9BC4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254" y="4279648"/>
            <a:ext cx="2949704" cy="17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E1BAF-A39B-3D45-A79A-4FE60088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2628969" cy="3162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Metoder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Diagram, application&#10;&#10;Description automatically generated">
            <a:extLst>
              <a:ext uri="{FF2B5EF4-FFF2-40B4-BE49-F238E27FC236}">
                <a16:creationId xmlns:a16="http://schemas.microsoft.com/office/drawing/2014/main" id="{5D35CBF2-BD2A-0344-8857-FEA89D566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097" y="1852396"/>
            <a:ext cx="6737862" cy="309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9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FD548-8872-AB4C-BB02-CD376068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sv-SE" sz="2700"/>
              <a:t>Användarundersökning är verkligen kritisk av några anledningar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51FE-C3FD-BE46-A0EE-5E8FA28EE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 lnSpcReduction="10000"/>
          </a:bodyPr>
          <a:lstStyle/>
          <a:p>
            <a:r>
              <a:rPr lang="sv-SE" dirty="0"/>
              <a:t>Hindrar dig från att bygga fel produkt</a:t>
            </a:r>
            <a:br>
              <a:rPr lang="sv-SE" dirty="0"/>
            </a:br>
            <a:r>
              <a:rPr lang="sv-SE" dirty="0"/>
              <a:t>(vilket i slutändan sparar tid och pengar)</a:t>
            </a:r>
          </a:p>
          <a:p>
            <a:r>
              <a:rPr lang="sv-SE" dirty="0"/>
              <a:t>Tar bort antaganden från designprocessen</a:t>
            </a:r>
            <a:br>
              <a:rPr lang="sv-SE" dirty="0"/>
            </a:br>
            <a:r>
              <a:rPr lang="sv-SE" dirty="0"/>
              <a:t>(Med andra ord har du hårda fakta som kan driva designen)</a:t>
            </a:r>
          </a:p>
          <a:p>
            <a:r>
              <a:rPr lang="sv-SE" dirty="0"/>
              <a:t>Användare kommer att uppskatta det och kunna använda det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D5B1E1-9D27-D643-96E6-C36480C8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728954"/>
            <a:ext cx="4788861" cy="340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40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BA267D3-CCC7-4260-8127-53F80B99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E1835-27A8-B740-82E2-4DEDF195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337" y="941298"/>
            <a:ext cx="3566357" cy="3128682"/>
          </a:xfrm>
        </p:spPr>
        <p:txBody>
          <a:bodyPr anchor="t">
            <a:normAutofit/>
          </a:bodyPr>
          <a:lstStyle/>
          <a:p>
            <a:r>
              <a:rPr lang="sv-SE" dirty="0"/>
              <a:t>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2C3A-2CD3-C748-8E17-04EF1CA7F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242" y="937102"/>
            <a:ext cx="5792371" cy="322447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100" dirty="0"/>
              <a:t>Användarundersökning är avgörande för ett framgångsrikt projekt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100" dirty="0"/>
              <a:t>Det finns många tillgängliga metoder. Intervjuer / kontextuella intervjuer</a:t>
            </a:r>
          </a:p>
          <a:p>
            <a:pPr>
              <a:lnSpc>
                <a:spcPct val="110000"/>
              </a:lnSpc>
            </a:pPr>
            <a:r>
              <a:rPr lang="sv-SE" sz="1100" dirty="0"/>
              <a:t>Fokusgrupper</a:t>
            </a:r>
          </a:p>
          <a:p>
            <a:pPr>
              <a:lnSpc>
                <a:spcPct val="110000"/>
              </a:lnSpc>
            </a:pPr>
            <a:r>
              <a:rPr lang="sv-SE" sz="1100" dirty="0"/>
              <a:t>Undersökningar</a:t>
            </a:r>
          </a:p>
          <a:p>
            <a:pPr>
              <a:lnSpc>
                <a:spcPct val="110000"/>
              </a:lnSpc>
            </a:pPr>
            <a:r>
              <a:rPr lang="sv-SE" sz="1100" dirty="0"/>
              <a:t>Kortsortering</a:t>
            </a:r>
          </a:p>
          <a:p>
            <a:pPr>
              <a:lnSpc>
                <a:spcPct val="110000"/>
              </a:lnSpc>
            </a:pPr>
            <a:r>
              <a:rPr lang="sv-SE" sz="1100" dirty="0" err="1"/>
              <a:t>Wireframes</a:t>
            </a:r>
            <a:endParaRPr lang="sv-SE" sz="1100" dirty="0"/>
          </a:p>
          <a:p>
            <a:pPr>
              <a:lnSpc>
                <a:spcPct val="110000"/>
              </a:lnSpc>
            </a:pPr>
            <a:r>
              <a:rPr lang="sv-SE" sz="1100" dirty="0" err="1"/>
              <a:t>Prototyping</a:t>
            </a:r>
            <a:endParaRPr lang="sv-SE" sz="1100" dirty="0"/>
          </a:p>
          <a:p>
            <a:pPr>
              <a:lnSpc>
                <a:spcPct val="110000"/>
              </a:lnSpc>
            </a:pPr>
            <a:r>
              <a:rPr lang="sv-SE" sz="1100" dirty="0"/>
              <a:t>Användbarhetstestning</a:t>
            </a:r>
          </a:p>
          <a:p>
            <a:pPr>
              <a:lnSpc>
                <a:spcPct val="110000"/>
              </a:lnSpc>
            </a:pPr>
            <a:r>
              <a:rPr lang="sv-SE" sz="1100" dirty="0"/>
              <a:t>A / B-testning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1CB08-76F0-4C77-AA9B-6D5720938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5146188"/>
            <a:ext cx="3623149" cy="17150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9D3072-33D8-4A93-A3EC-7C79C02D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899" y="5146191"/>
            <a:ext cx="1721799" cy="1701630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1668EE-1091-4A2B-A85D-58D1B0D0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623152" y="5146185"/>
            <a:ext cx="1715077" cy="17150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DB90578B-9C73-4314-9DA2-6718A36FB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621087" y="5146183"/>
            <a:ext cx="1715079" cy="1715077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190391-F313-439F-B2BF-9F00E5AC2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336166" y="5146186"/>
            <a:ext cx="6861695" cy="1715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EB90DD-57D5-4A21-9E3B-61276875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7004" y="5107136"/>
            <a:ext cx="1750856" cy="1750864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40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Informationsarchitektur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05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C6A67-C16D-784D-A415-E0DC9588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sz="2700"/>
              <a:t>Informationsarchitektur</a:t>
            </a:r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28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D6B7FCC-71D8-034A-8566-AEC645D6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639163"/>
            <a:ext cx="4788861" cy="3579673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E91912-76AE-43C5-9987-7ADE3D4F4B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028670"/>
              </p:ext>
            </p:extLst>
          </p:nvPr>
        </p:nvGraphicFramePr>
        <p:xfrm>
          <a:off x="1077364" y="2427316"/>
          <a:ext cx="4140096" cy="3513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4825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Fem aktiviteter för att definiera informationsarkitektur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6B34-5AF9-C145-8293-ACF133E1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sv-SE" dirty="0"/>
              <a:t>Lager av allt innehåll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Gör en innehållsrevision</a:t>
            </a:r>
            <a:br>
              <a:rPr lang="sv-SE" dirty="0"/>
            </a:br>
            <a:r>
              <a:rPr lang="sv-SE" dirty="0"/>
              <a:t>Analysera det befintliga innehållet och fråga:</a:t>
            </a:r>
          </a:p>
          <a:p>
            <a:pPr marL="388620" lvl="1" indent="-342900">
              <a:buFont typeface="Arial" panose="020B0604020202020204" pitchFamily="34" charset="0"/>
              <a:buChar char="•"/>
            </a:pPr>
            <a:r>
              <a:rPr lang="sv-SE" dirty="0"/>
              <a:t>Kan vi ta bort eller konsolidera?</a:t>
            </a:r>
          </a:p>
          <a:p>
            <a:pPr marL="388620" lvl="1" indent="-342900">
              <a:buFont typeface="Arial" panose="020B0604020202020204" pitchFamily="34" charset="0"/>
              <a:buChar char="•"/>
            </a:pPr>
            <a:r>
              <a:rPr lang="sv-SE" dirty="0"/>
              <a:t>Vilket innehåll är bra och fungerar bra?</a:t>
            </a:r>
          </a:p>
          <a:p>
            <a:pPr marL="388620" lvl="1" indent="-342900">
              <a:buFont typeface="Arial" panose="020B0604020202020204" pitchFamily="34" charset="0"/>
              <a:buChar char="•"/>
            </a:pPr>
            <a:r>
              <a:rPr lang="sv-SE" dirty="0"/>
              <a:t>Vad saknas?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Designa den nya arkitekturen</a:t>
            </a:r>
            <a:br>
              <a:rPr lang="sv-SE" dirty="0"/>
            </a:br>
            <a:r>
              <a:rPr lang="sv-SE" dirty="0"/>
              <a:t>Utforma det nya med hjälp av kortsorteringsresultat och den nya arkitekturen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Testa den nya arkitekturen med användare</a:t>
            </a:r>
            <a:br>
              <a:rPr lang="sv-SE" dirty="0"/>
            </a:br>
            <a:r>
              <a:rPr lang="sv-SE" dirty="0"/>
              <a:t>Fråga användare om att göra saker i den nya systemet</a:t>
            </a:r>
          </a:p>
          <a:p>
            <a:pPr marL="342900" indent="-342900">
              <a:buFont typeface="+mj-lt"/>
              <a:buAutoNum type="arabicPeriod"/>
            </a:pPr>
            <a:r>
              <a:rPr lang="sv-SE" dirty="0"/>
              <a:t>Iterera</a:t>
            </a:r>
            <a:br>
              <a:rPr lang="sv-SE" dirty="0"/>
            </a:br>
            <a:r>
              <a:rPr lang="sv-SE" dirty="0"/>
              <a:t>Ta resultatet och iterera till en ny version</a:t>
            </a:r>
          </a:p>
          <a:p>
            <a:pPr marL="342900" indent="-342900">
              <a:buFont typeface="+mj-lt"/>
              <a:buAutoNum type="arabicPeriod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03782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6608086" cy="1507375"/>
          </a:xfrm>
        </p:spPr>
        <p:txBody>
          <a:bodyPr>
            <a:normAutofit/>
          </a:bodyPr>
          <a:lstStyle/>
          <a:p>
            <a:r>
              <a:rPr lang="sv-SE" dirty="0"/>
              <a:t>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6B34-5AF9-C145-8293-ACF133E1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34974"/>
            <a:ext cx="6608086" cy="3505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En gedigen informationsarkitektur hjälper till att hitta och förstå</a:t>
            </a:r>
          </a:p>
          <a:p>
            <a:pPr marL="0" indent="0">
              <a:buNone/>
            </a:pPr>
            <a:r>
              <a:rPr lang="sv-SE" dirty="0"/>
              <a:t>Steg för att definiera en informationsarkitektur:</a:t>
            </a:r>
          </a:p>
          <a:p>
            <a:r>
              <a:rPr lang="sv-SE" dirty="0"/>
              <a:t>Inventera allt innehåll</a:t>
            </a:r>
          </a:p>
          <a:p>
            <a:r>
              <a:rPr lang="sv-SE" dirty="0"/>
              <a:t>Genomföra en innehållsrevision</a:t>
            </a:r>
          </a:p>
          <a:p>
            <a:r>
              <a:rPr lang="sv-SE" dirty="0"/>
              <a:t>Designa den nya arkitekturen</a:t>
            </a:r>
          </a:p>
          <a:p>
            <a:r>
              <a:rPr lang="sv-SE" dirty="0"/>
              <a:t>Testa med användare</a:t>
            </a:r>
          </a:p>
          <a:p>
            <a:r>
              <a:rPr lang="sv-SE" dirty="0"/>
              <a:t>Iterera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7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72017-2F04-9B4C-8125-E1E5ABEC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 dirty="0"/>
              <a:t>En vanlig dag för användarforskaren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79E3B8-F9E1-432B-8E5E-BD9636A026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590533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5855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4E44-53DC-2D46-965A-026C7D9EF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50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dirty="0" err="1"/>
              <a:t>Wireframe</a:t>
            </a:r>
            <a:r>
              <a:rPr lang="sv-SE" dirty="0"/>
              <a:t> och Visuell design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8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 err="1"/>
              <a:t>Wireframe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6B34-5AF9-C145-8293-ACF133E1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sv-SE" dirty="0"/>
              <a:t>Ett visualiseringsverktyg för att presentera föreslagna funktioner, struktur och innehåll på en webbsida eller webbplats.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606B58B-F704-9744-B30B-047CBAED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42" y="818802"/>
            <a:ext cx="4685304" cy="52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7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4855352" cy="1507375"/>
          </a:xfrm>
        </p:spPr>
        <p:txBody>
          <a:bodyPr>
            <a:normAutofit/>
          </a:bodyPr>
          <a:lstStyle/>
          <a:p>
            <a:endParaRPr lang="sv-SE"/>
          </a:p>
        </p:txBody>
      </p:sp>
      <p:pic>
        <p:nvPicPr>
          <p:cNvPr id="7" name="Content Placeholder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4D4040F-5A5A-EE4C-8DA1-70DD36C9A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7214"/>
            <a:ext cx="12192000" cy="6221367"/>
          </a:xfr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74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929C1E-D8F4-4A72-B3A3-525B158CC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266037" cy="3720352"/>
          </a:xfrm>
        </p:spPr>
        <p:txBody>
          <a:bodyPr anchor="b">
            <a:normAutofit/>
          </a:bodyPr>
          <a:lstStyle/>
          <a:p>
            <a:r>
              <a:rPr lang="sv-SE" sz="2800"/>
              <a:t>Fördelar med ”Low-Fidelity Wireframeing”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88C57F-18E6-4B7B-896C-59DF44273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712022-CB9B-4A73-A6AC-EEB02844B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214637"/>
              </p:ext>
            </p:extLst>
          </p:nvPr>
        </p:nvGraphicFramePr>
        <p:xfrm>
          <a:off x="5190565" y="809625"/>
          <a:ext cx="5787020" cy="514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5036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High-Fidelity Wireframes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4D932F-8316-404D-B13E-834BA6E7D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115" y="1066800"/>
            <a:ext cx="4973051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58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842243-8D8F-4D37-8FC3-09A660E7A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D1B9E-1CD6-B942-B7FA-3F00B598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48" y="2104466"/>
            <a:ext cx="2318028" cy="3213846"/>
          </a:xfrm>
        </p:spPr>
        <p:txBody>
          <a:bodyPr anchor="b">
            <a:normAutofit/>
          </a:bodyPr>
          <a:lstStyle/>
          <a:p>
            <a:r>
              <a:rPr lang="sv-SE" sz="2400"/>
              <a:t>Fördelar med High-Fidelity Wireframes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074" y="0"/>
            <a:ext cx="8707926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4BD82D-3574-455C-8B9E-EA9D2F466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316217"/>
              </p:ext>
            </p:extLst>
          </p:nvPr>
        </p:nvGraphicFramePr>
        <p:xfrm>
          <a:off x="4505325" y="942975"/>
          <a:ext cx="6609313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799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Markeringar av vad klickningar gör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9F668F-22E9-F74D-8A94-30D96AB84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0801" y="2427288"/>
            <a:ext cx="4443085" cy="3513137"/>
          </a:xfrm>
        </p:spPr>
      </p:pic>
    </p:spTree>
    <p:extLst>
      <p:ext uri="{BB962C8B-B14F-4D97-AF65-F5344CB8AC3E}">
        <p14:creationId xmlns:p14="http://schemas.microsoft.com/office/powerpoint/2010/main" val="4181616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147F7-ED7E-E443-BD5A-C9902B6E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Användarflöde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76204E-6EC6-3843-9E81-CEDA25210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082" y="2048629"/>
            <a:ext cx="5309118" cy="27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76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70D43-B20D-9141-9801-5872B490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/>
              <a:t>Verktyg för wireframes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111EEE-8DC9-45F3-943F-079AC9300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270310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7393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2026F-63B8-5945-8468-B6375633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4855352" cy="1507375"/>
          </a:xfrm>
        </p:spPr>
        <p:txBody>
          <a:bodyPr>
            <a:normAutofit/>
          </a:bodyPr>
          <a:lstStyle/>
          <a:p>
            <a:r>
              <a:rPr lang="sv-SE" dirty="0"/>
              <a:t>Generella regler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6453-3A1D-FC4E-B61F-7051CF2E5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4855352" cy="3513514"/>
          </a:xfrm>
        </p:spPr>
        <p:txBody>
          <a:bodyPr>
            <a:normAutofit/>
          </a:bodyPr>
          <a:lstStyle/>
          <a:p>
            <a:r>
              <a:rPr lang="sv-SE" dirty="0"/>
              <a:t>Håll dem praktiska och användbara</a:t>
            </a:r>
          </a:p>
          <a:p>
            <a:pPr lvl="1"/>
            <a:r>
              <a:rPr lang="sv-SE" dirty="0"/>
              <a:t>Var inte så orolig för polering och perfektion</a:t>
            </a:r>
          </a:p>
          <a:p>
            <a:endParaRPr lang="sv-SE" dirty="0"/>
          </a:p>
          <a:p>
            <a:r>
              <a:rPr lang="sv-SE" dirty="0"/>
              <a:t>Iterera, iterera, </a:t>
            </a:r>
            <a:r>
              <a:rPr lang="sv-SE" dirty="0" err="1"/>
              <a:t>itera</a:t>
            </a:r>
            <a:endParaRPr lang="sv-SE" dirty="0"/>
          </a:p>
          <a:p>
            <a:pPr lvl="1"/>
            <a:r>
              <a:rPr lang="sv-SE" dirty="0"/>
              <a:t>Var inte rädd för att kasta bort saker och börja om</a:t>
            </a:r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4" descr="Vita stenar som balanserats i en stapel">
            <a:extLst>
              <a:ext uri="{FF2B5EF4-FFF2-40B4-BE49-F238E27FC236}">
                <a16:creationId xmlns:a16="http://schemas.microsoft.com/office/drawing/2014/main" id="{B8CAF41E-957B-4AB1-9348-8703E1431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82" r="1" b="1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723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6DC5F4-119D-4CED-8847-4030FB41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A2A57-0124-CC4E-AE8B-7D9EFEF4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37" y="4111201"/>
            <a:ext cx="8657449" cy="11240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Användarforskare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883C-E1AB-964E-A73D-27EA8139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37" y="5371799"/>
            <a:ext cx="8657450" cy="672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Baserat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vår</a:t>
            </a:r>
            <a:r>
              <a:rPr lang="en-US" dirty="0"/>
              <a:t> </a:t>
            </a:r>
            <a:r>
              <a:rPr lang="en-US" dirty="0" err="1"/>
              <a:t>efterforskning</a:t>
            </a:r>
            <a:r>
              <a:rPr lang="en-US" dirty="0"/>
              <a:t> </a:t>
            </a:r>
            <a:r>
              <a:rPr lang="en-US" dirty="0" err="1"/>
              <a:t>kommer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användare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...”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4099" y="-3512"/>
            <a:ext cx="3494764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213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625F93-3954-4CBC-82B5-0B2A7AB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-3512"/>
            <a:ext cx="3417365" cy="1718483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76F67A2-482A-436D-A0E3-2F9CB2A01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76143" y="1714971"/>
            <a:ext cx="3417365" cy="1711125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32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35FA1-ED54-644C-B1B5-F0C7A2D3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Visuell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6B34-5AF9-C145-8293-ACF133E1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sv-SE" dirty="0"/>
              <a:t>Fokuserar på estetiken hos en webbplats och dess relaterade material genom att strategiskt implementera bilder, färger, teckensnitt och andra element.</a:t>
            </a:r>
          </a:p>
          <a:p>
            <a:r>
              <a:rPr lang="sv-SE" dirty="0"/>
              <a:t>Här bygger vi  vår </a:t>
            </a:r>
            <a:r>
              <a:rPr lang="sv-SE" dirty="0" err="1"/>
              <a:t>Wireframe</a:t>
            </a:r>
            <a:r>
              <a:rPr lang="sv-SE" dirty="0"/>
              <a:t> till en polerad produkt som kan presenteras för slutanvändaren.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4C24F7-1593-DA4A-9CAA-E1ABE026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2243756"/>
            <a:ext cx="4788861" cy="237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70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66089-71A4-0D4F-9978-0136C2163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dirty="0"/>
              <a:t>Exempel</a:t>
            </a:r>
          </a:p>
        </p:txBody>
      </p:sp>
      <p:pic>
        <p:nvPicPr>
          <p:cNvPr id="6" name="Content Placeholder 5" descr="A picture containing text, different, electronics, cellphone&#10;&#10;Description automatically generated">
            <a:extLst>
              <a:ext uri="{FF2B5EF4-FFF2-40B4-BE49-F238E27FC236}">
                <a16:creationId xmlns:a16="http://schemas.microsoft.com/office/drawing/2014/main" id="{5227FCDB-29DD-4D4C-88A7-9120CAA7F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683" y="2427288"/>
            <a:ext cx="3968659" cy="3513137"/>
          </a:xfr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1BBA781-8A73-C64D-A489-B292025F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64" y="1860648"/>
            <a:ext cx="4788861" cy="31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269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04E07-6F63-4D3E-B413-652FC095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3112B-B6CC-FF4A-A212-7FFA7E51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001415" cy="3555931"/>
          </a:xfrm>
        </p:spPr>
        <p:txBody>
          <a:bodyPr anchor="t">
            <a:normAutofit/>
          </a:bodyPr>
          <a:lstStyle/>
          <a:p>
            <a:r>
              <a:rPr lang="sv-SE" dirty="0"/>
              <a:t>Element och principer för visuell design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A2C2B4C-DD5B-4BFB-A18E-0E2FA012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16D38C-D109-47A1-8E37-B42CC9A9EC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846416"/>
              </p:ext>
            </p:extLst>
          </p:nvPr>
        </p:nvGraphicFramePr>
        <p:xfrm>
          <a:off x="4668782" y="775856"/>
          <a:ext cx="6308804" cy="51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1053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anpassning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1A415689-19B7-C54D-AB74-8CD3A0E05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913" y="2472036"/>
            <a:ext cx="9948862" cy="3423640"/>
          </a:xfrm>
        </p:spPr>
      </p:pic>
    </p:spTree>
    <p:extLst>
      <p:ext uri="{BB962C8B-B14F-4D97-AF65-F5344CB8AC3E}">
        <p14:creationId xmlns:p14="http://schemas.microsoft.com/office/powerpoint/2010/main" val="544568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kontrast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9B97A9-D5D9-3D42-B455-2E4FF6FB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913" y="2511541"/>
            <a:ext cx="9948862" cy="3344631"/>
          </a:xfrm>
        </p:spPr>
      </p:pic>
    </p:spTree>
    <p:extLst>
      <p:ext uri="{BB962C8B-B14F-4D97-AF65-F5344CB8AC3E}">
        <p14:creationId xmlns:p14="http://schemas.microsoft.com/office/powerpoint/2010/main" val="877693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Visuell Hierarki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78A63-A172-CA46-A7B3-C270FE62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7200" dirty="0"/>
              <a:t>Läs detta först</a:t>
            </a:r>
          </a:p>
          <a:p>
            <a:pPr marL="0" indent="0">
              <a:buNone/>
            </a:pPr>
            <a:r>
              <a:rPr lang="sv-SE" sz="4000" dirty="0"/>
              <a:t>			Och sedan detta</a:t>
            </a:r>
          </a:p>
          <a:p>
            <a:r>
              <a:rPr lang="sv-SE" dirty="0"/>
              <a:t>Sedan punktlista</a:t>
            </a:r>
          </a:p>
          <a:p>
            <a:r>
              <a:rPr lang="sv-SE" dirty="0"/>
              <a:t>Kolla efter </a:t>
            </a:r>
            <a:r>
              <a:rPr lang="sv-SE" b="1" dirty="0"/>
              <a:t>feta</a:t>
            </a:r>
            <a:r>
              <a:rPr lang="sv-SE" dirty="0"/>
              <a:t> eller </a:t>
            </a:r>
            <a:r>
              <a:rPr lang="sv-SE" i="1" dirty="0"/>
              <a:t>kursiva</a:t>
            </a:r>
            <a:r>
              <a:rPr lang="sv-SE" dirty="0"/>
              <a:t> ord</a:t>
            </a:r>
          </a:p>
          <a:p>
            <a:r>
              <a:rPr lang="sv-SE" dirty="0"/>
              <a:t>Kontrast är ett bra sätt att skapa visuell hierarki</a:t>
            </a:r>
          </a:p>
        </p:txBody>
      </p:sp>
    </p:spTree>
    <p:extLst>
      <p:ext uri="{BB962C8B-B14F-4D97-AF65-F5344CB8AC3E}">
        <p14:creationId xmlns:p14="http://schemas.microsoft.com/office/powerpoint/2010/main" val="2632981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Principer för design: Anslutning / i närheten av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EC0B11D-A11D-CC40-9845-88950E5D6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6082" y="2154811"/>
            <a:ext cx="5309118" cy="25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40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Layout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401872-BF02-B74E-B0A0-8AFCD0E1F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177" y="2427288"/>
            <a:ext cx="9926334" cy="3513137"/>
          </a:xfrm>
        </p:spPr>
      </p:pic>
    </p:spTree>
    <p:extLst>
      <p:ext uri="{BB962C8B-B14F-4D97-AF65-F5344CB8AC3E}">
        <p14:creationId xmlns:p14="http://schemas.microsoft.com/office/powerpoint/2010/main" val="1058503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Whitespace (mellanslag)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A2FEE0-5D55-684E-AEC7-1AE64B2D2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0869" y="2427288"/>
            <a:ext cx="5962950" cy="3513137"/>
          </a:xfrm>
        </p:spPr>
      </p:pic>
    </p:spTree>
    <p:extLst>
      <p:ext uri="{BB962C8B-B14F-4D97-AF65-F5344CB8AC3E}">
        <p14:creationId xmlns:p14="http://schemas.microsoft.com/office/powerpoint/2010/main" val="3861145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675F-FDAB-7840-B130-02DDF4B0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Principer för design: konsekvent användning</a:t>
            </a:r>
          </a:p>
        </p:txBody>
      </p:sp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BB4F81B-C2A8-E149-9ABB-5E86684A2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570" y="2427288"/>
            <a:ext cx="6133548" cy="3513137"/>
          </a:xfrm>
        </p:spPr>
      </p:pic>
    </p:spTree>
    <p:extLst>
      <p:ext uri="{BB962C8B-B14F-4D97-AF65-F5344CB8AC3E}">
        <p14:creationId xmlns:p14="http://schemas.microsoft.com/office/powerpoint/2010/main" val="16438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B300-0243-134F-90EA-4649597F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sv-SE" sz="3000" dirty="0"/>
              <a:t>Informationsarkitekt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6E1A39-1563-4014-8305-DF0BAD09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r>
              <a:rPr lang="en-US" dirty="0" err="1"/>
              <a:t>Ansvaret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delas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</a:t>
            </a:r>
            <a:r>
              <a:rPr lang="en-US" dirty="0" err="1"/>
              <a:t>många</a:t>
            </a:r>
            <a:r>
              <a:rPr lang="en-US" dirty="0"/>
              <a:t> </a:t>
            </a:r>
            <a:r>
              <a:rPr lang="en-US" dirty="0" err="1"/>
              <a:t>personer</a:t>
            </a:r>
            <a:endParaRPr lang="en-US" dirty="0"/>
          </a:p>
          <a:p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större</a:t>
            </a:r>
            <a:r>
              <a:rPr lang="en-US" dirty="0"/>
              <a:t> </a:t>
            </a:r>
            <a:r>
              <a:rPr lang="en-US" dirty="0" err="1"/>
              <a:t>företag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denna</a:t>
            </a:r>
            <a:r>
              <a:rPr lang="en-US" dirty="0"/>
              <a:t> </a:t>
            </a:r>
            <a:r>
              <a:rPr lang="en-US" dirty="0" err="1"/>
              <a:t>rollen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dedicerad</a:t>
            </a:r>
            <a:r>
              <a:rPr lang="en-US" dirty="0"/>
              <a:t> till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användare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029E85C2-F4F1-D944-B799-D3047A759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954084"/>
            <a:ext cx="4788861" cy="4949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CEBBD-D857-5345-82C5-894E1D493D77}"/>
              </a:ext>
            </a:extLst>
          </p:cNvPr>
          <p:cNvSpPr txBox="1"/>
          <p:nvPr/>
        </p:nvSpPr>
        <p:spPr>
          <a:xfrm>
            <a:off x="6974542" y="5903915"/>
            <a:ext cx="342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Navigatören och organisatören</a:t>
            </a:r>
          </a:p>
        </p:txBody>
      </p:sp>
    </p:spTree>
    <p:extLst>
      <p:ext uri="{BB962C8B-B14F-4D97-AF65-F5344CB8AC3E}">
        <p14:creationId xmlns:p14="http://schemas.microsoft.com/office/powerpoint/2010/main" val="38911176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DEA7-6AAB-CC43-80B2-2703D7BE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Summering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59E3B-A536-9849-900A-EE1E09B47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En </a:t>
            </a:r>
            <a:r>
              <a:rPr lang="sv-SE" dirty="0" err="1"/>
              <a:t>wireframe</a:t>
            </a:r>
            <a:r>
              <a:rPr lang="sv-SE" dirty="0"/>
              <a:t> hjälper till att få dina idéer "på papper" och visa ett grovt koncept</a:t>
            </a:r>
          </a:p>
          <a:p>
            <a:r>
              <a:rPr lang="sv-SE" dirty="0"/>
              <a:t>En visuell design bygger på en </a:t>
            </a:r>
            <a:r>
              <a:rPr lang="sv-SE" dirty="0" err="1"/>
              <a:t>wireframe</a:t>
            </a:r>
            <a:r>
              <a:rPr lang="sv-SE" dirty="0"/>
              <a:t>, lägger till färg, varumärkeselement, styling och mer, vilket skapar en polerad slutprodukt</a:t>
            </a:r>
          </a:p>
        </p:txBody>
      </p:sp>
    </p:spTree>
    <p:extLst>
      <p:ext uri="{BB962C8B-B14F-4D97-AF65-F5344CB8AC3E}">
        <p14:creationId xmlns:p14="http://schemas.microsoft.com/office/powerpoint/2010/main" val="207076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1951E2-8F97-4C6F-9735-8234E367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4ACB4-6E16-EF44-886E-40D0C8E5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447676"/>
            <a:ext cx="10037276" cy="885824"/>
          </a:xfrm>
        </p:spPr>
        <p:txBody>
          <a:bodyPr anchor="ctr">
            <a:normAutofit/>
          </a:bodyPr>
          <a:lstStyle/>
          <a:p>
            <a:pPr algn="ctr"/>
            <a:r>
              <a:rPr lang="sv-SE" sz="2800"/>
              <a:t>En vanlig dag för Informationsarkitekten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F53E3-0DDC-4270-9698-6F5D68343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08339"/>
            <a:ext cx="12192000" cy="51496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FCA7A-5F6B-452F-A50E-1F20A574E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777140"/>
              </p:ext>
            </p:extLst>
          </p:nvPr>
        </p:nvGraphicFramePr>
        <p:xfrm>
          <a:off x="1077913" y="2809875"/>
          <a:ext cx="10036175" cy="313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7333021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8891D5"/>
      </a:accent1>
      <a:accent2>
        <a:srgbClr val="6DA0CB"/>
      </a:accent2>
      <a:accent3>
        <a:srgbClr val="6EADB1"/>
      </a:accent3>
      <a:accent4>
        <a:srgbClr val="61B495"/>
      </a:accent4>
      <a:accent5>
        <a:srgbClr val="6BB47B"/>
      </a:accent5>
      <a:accent6>
        <a:srgbClr val="72B461"/>
      </a:accent6>
      <a:hlink>
        <a:srgbClr val="8A8453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1634</Words>
  <Application>Microsoft Macintosh PowerPoint</Application>
  <PresentationFormat>Widescreen</PresentationFormat>
  <Paragraphs>319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Avenir Next LT Pro</vt:lpstr>
      <vt:lpstr>Avenir Next LT Pro Light</vt:lpstr>
      <vt:lpstr>BlocksVTI</vt:lpstr>
      <vt:lpstr>Gränssnittsdesign tillfälle 3</vt:lpstr>
      <vt:lpstr>Roller inom UX design</vt:lpstr>
      <vt:lpstr>Vanliga roller inom UX Design</vt:lpstr>
      <vt:lpstr>Värt att notera</vt:lpstr>
      <vt:lpstr>Användarforskare</vt:lpstr>
      <vt:lpstr>En vanlig dag för användarforskaren</vt:lpstr>
      <vt:lpstr>Användarforskare</vt:lpstr>
      <vt:lpstr>Informationsarkitekt</vt:lpstr>
      <vt:lpstr>En vanlig dag för Informationsarkitekten</vt:lpstr>
      <vt:lpstr>Informationsarkitekt</vt:lpstr>
      <vt:lpstr>Interaktionsdesigner</vt:lpstr>
      <vt:lpstr>En vanlig dag för Interaktionsdesigner</vt:lpstr>
      <vt:lpstr>Interaktionsdesigner</vt:lpstr>
      <vt:lpstr>Visuell / grafisk formgivare</vt:lpstr>
      <vt:lpstr>En vanlig dag för Visuell / grafisk formgivare</vt:lpstr>
      <vt:lpstr>Visuell / grafisk formgivare</vt:lpstr>
      <vt:lpstr>Frontend utvecklare</vt:lpstr>
      <vt:lpstr>En vanlig dag för Frontend utvecklare</vt:lpstr>
      <vt:lpstr>Frontend utvecklare</vt:lpstr>
      <vt:lpstr>Projektledare</vt:lpstr>
      <vt:lpstr>En vanlig dag för Projektledaren</vt:lpstr>
      <vt:lpstr>Projektledare</vt:lpstr>
      <vt:lpstr>Summering</vt:lpstr>
      <vt:lpstr>UX Processen</vt:lpstr>
      <vt:lpstr>UX Processen</vt:lpstr>
      <vt:lpstr>Företag och industriforskning</vt:lpstr>
      <vt:lpstr>Varumärke (Brand)</vt:lpstr>
      <vt:lpstr>Apple</vt:lpstr>
      <vt:lpstr>Coca-Cola</vt:lpstr>
      <vt:lpstr>PowerPoint Presentation</vt:lpstr>
      <vt:lpstr>Frågor för att hjälpa till med varumärkesidentitet</vt:lpstr>
      <vt:lpstr>Kultur (Culture)</vt:lpstr>
      <vt:lpstr>Vilken klädstil har de anställda?  Ledig eller formell?</vt:lpstr>
      <vt:lpstr>Hur ser kommunikationen mellan anställda ut?</vt:lpstr>
      <vt:lpstr>Frågor för att hjälpa till med kultur</vt:lpstr>
      <vt:lpstr>Rykte (Reputation)</vt:lpstr>
      <vt:lpstr>Bra rykte, produkter och finansiellt starka</vt:lpstr>
      <vt:lpstr>Ni kommer säkert ganska enkelt på andra varumärken som inte har så bra rykte.</vt:lpstr>
      <vt:lpstr>PowerPoint Presentation</vt:lpstr>
      <vt:lpstr>10 Komponenter i företagets rykte</vt:lpstr>
      <vt:lpstr>Industri nyheter (Industry News)</vt:lpstr>
      <vt:lpstr>Konkurrens (Competitors)</vt:lpstr>
      <vt:lpstr>Frågor för att hjälpa till med konkurenter</vt:lpstr>
      <vt:lpstr>Hur verksamheten drivs (How Business is Run)</vt:lpstr>
      <vt:lpstr>The Three Pillars of UX</vt:lpstr>
      <vt:lpstr>Summering</vt:lpstr>
      <vt:lpstr>Användarforskare</vt:lpstr>
      <vt:lpstr>Användarforskare</vt:lpstr>
      <vt:lpstr>Vi har pratat lite om intervjuer och persona tidigare</vt:lpstr>
      <vt:lpstr>Persona</vt:lpstr>
      <vt:lpstr>Metoder</vt:lpstr>
      <vt:lpstr>Metoder</vt:lpstr>
      <vt:lpstr>Metoder</vt:lpstr>
      <vt:lpstr>Användarundersökning är verkligen kritisk av några anledningar</vt:lpstr>
      <vt:lpstr>Summering</vt:lpstr>
      <vt:lpstr>Informationsarchitektur</vt:lpstr>
      <vt:lpstr>Informationsarchitektur</vt:lpstr>
      <vt:lpstr>Fem aktiviteter för att definiera informationsarkitektur</vt:lpstr>
      <vt:lpstr>Summering</vt:lpstr>
      <vt:lpstr>Wireframe och Visuell design</vt:lpstr>
      <vt:lpstr>Wireframe</vt:lpstr>
      <vt:lpstr>PowerPoint Presentation</vt:lpstr>
      <vt:lpstr>Fördelar med ”Low-Fidelity Wireframeing”</vt:lpstr>
      <vt:lpstr>High-Fidelity Wireframes</vt:lpstr>
      <vt:lpstr>Fördelar med High-Fidelity Wireframes</vt:lpstr>
      <vt:lpstr>Markeringar av vad klickningar gör</vt:lpstr>
      <vt:lpstr>Användarflöde</vt:lpstr>
      <vt:lpstr>Verktyg för wireframes</vt:lpstr>
      <vt:lpstr>Generella regler</vt:lpstr>
      <vt:lpstr>Visuell design</vt:lpstr>
      <vt:lpstr>Exempel</vt:lpstr>
      <vt:lpstr>Element och principer för visuell design</vt:lpstr>
      <vt:lpstr>Principer för design: anpassning</vt:lpstr>
      <vt:lpstr>Principer för design: kontrast</vt:lpstr>
      <vt:lpstr>Principer för design: Visuell Hierarki</vt:lpstr>
      <vt:lpstr>Principer för design: Anslutning / i närheten av</vt:lpstr>
      <vt:lpstr>Principer för design: Layout</vt:lpstr>
      <vt:lpstr>Principer för design: Whitespace (mellanslag)</vt:lpstr>
      <vt:lpstr>Principer för design: konsekvent användning</vt:lpstr>
      <vt:lpstr>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Gränssnittsdesign</dc:title>
  <dc:creator>Lars Strömberg</dc:creator>
  <cp:lastModifiedBy>Lars Strömberg</cp:lastModifiedBy>
  <cp:revision>36</cp:revision>
  <dcterms:created xsi:type="dcterms:W3CDTF">2021-05-16T13:33:59Z</dcterms:created>
  <dcterms:modified xsi:type="dcterms:W3CDTF">2021-05-26T08:09:33Z</dcterms:modified>
</cp:coreProperties>
</file>